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5"/>
  </p:notesMasterIdLst>
  <p:handoutMasterIdLst>
    <p:handoutMasterId r:id="rId16"/>
  </p:handoutMasterIdLst>
  <p:sldIdLst>
    <p:sldId id="256" r:id="rId5"/>
    <p:sldId id="257" r:id="rId6"/>
    <p:sldId id="258" r:id="rId7"/>
    <p:sldId id="259" r:id="rId8"/>
    <p:sldId id="260" r:id="rId9"/>
    <p:sldId id="261" r:id="rId10"/>
    <p:sldId id="266" r:id="rId11"/>
    <p:sldId id="267" r:id="rId12"/>
    <p:sldId id="268"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655" autoAdjust="0"/>
  </p:normalViewPr>
  <p:slideViewPr>
    <p:cSldViewPr snapToGrid="0">
      <p:cViewPr varScale="1">
        <p:scale>
          <a:sx n="92" d="100"/>
          <a:sy n="92" d="100"/>
        </p:scale>
        <p:origin x="762" y="78"/>
      </p:cViewPr>
      <p:guideLst/>
    </p:cSldViewPr>
  </p:slideViewPr>
  <p:outlineViewPr>
    <p:cViewPr>
      <p:scale>
        <a:sx n="33" d="100"/>
        <a:sy n="33" d="100"/>
      </p:scale>
      <p:origin x="0" y="-288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03" y="29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image" Target="../media/image7.svg"/></Relationships>
</file>

<file path=ppt/diagrams/_rels/drawing1.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CC312E-0848-486F-BEA3-664ADCE8E52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3CCC1E0-328A-4848-84A0-FDDDD59997E4}">
      <dgm:prSet/>
      <dgm:spPr/>
      <dgm:t>
        <a:bodyPr/>
        <a:lstStyle/>
        <a:p>
          <a:r>
            <a:rPr lang="en-SI" b="1"/>
            <a:t>Deep learning: </a:t>
          </a:r>
          <a:r>
            <a:rPr lang="en-SI"/>
            <a:t>I’m </a:t>
          </a:r>
          <a:r>
            <a:rPr lang="en-SI" i="1"/>
            <a:t>producing answers, reasoning, or applications</a:t>
          </a:r>
          <a:r>
            <a:rPr lang="en-SI"/>
            <a:t> and AI is </a:t>
          </a:r>
          <a:r>
            <a:rPr lang="en-SI" i="1"/>
            <a:t>testing, adapting, or correcting me</a:t>
          </a:r>
          <a:r>
            <a:rPr lang="en-SI"/>
            <a:t>.</a:t>
          </a:r>
          <a:endParaRPr lang="en-US"/>
        </a:p>
      </dgm:t>
    </dgm:pt>
    <dgm:pt modelId="{824FA851-8E45-4615-9133-5AD9E3E118E7}" type="parTrans" cxnId="{812ED606-0404-46AE-8025-41E44B625942}">
      <dgm:prSet/>
      <dgm:spPr/>
      <dgm:t>
        <a:bodyPr/>
        <a:lstStyle/>
        <a:p>
          <a:endParaRPr lang="en-US"/>
        </a:p>
      </dgm:t>
    </dgm:pt>
    <dgm:pt modelId="{1FD5032C-F1FB-4688-AC1E-97BD04BCB397}" type="sibTrans" cxnId="{812ED606-0404-46AE-8025-41E44B625942}">
      <dgm:prSet/>
      <dgm:spPr/>
      <dgm:t>
        <a:bodyPr/>
        <a:lstStyle/>
        <a:p>
          <a:endParaRPr lang="en-US"/>
        </a:p>
      </dgm:t>
    </dgm:pt>
    <dgm:pt modelId="{FE367AF4-D8C2-444D-B93D-424B556D0442}">
      <dgm:prSet/>
      <dgm:spPr/>
      <dgm:t>
        <a:bodyPr/>
        <a:lstStyle/>
        <a:p>
          <a:r>
            <a:rPr lang="en-SI" b="1"/>
            <a:t>Junk learning: </a:t>
          </a:r>
          <a:r>
            <a:rPr lang="en-SI"/>
            <a:t>I’m passively reading AI’s output, copying notes, or endlessly generating trivia without effort.</a:t>
          </a:r>
          <a:endParaRPr lang="en-US"/>
        </a:p>
      </dgm:t>
    </dgm:pt>
    <dgm:pt modelId="{2E1D26FC-C441-4C4C-8475-077DDDA44849}" type="parTrans" cxnId="{37B298BC-21DD-46BB-8349-98CCEEF73E48}">
      <dgm:prSet/>
      <dgm:spPr/>
      <dgm:t>
        <a:bodyPr/>
        <a:lstStyle/>
        <a:p>
          <a:endParaRPr lang="en-US"/>
        </a:p>
      </dgm:t>
    </dgm:pt>
    <dgm:pt modelId="{608D5F0C-0D6E-4276-847D-B560D794F75A}" type="sibTrans" cxnId="{37B298BC-21DD-46BB-8349-98CCEEF73E48}">
      <dgm:prSet/>
      <dgm:spPr/>
      <dgm:t>
        <a:bodyPr/>
        <a:lstStyle/>
        <a:p>
          <a:endParaRPr lang="en-US"/>
        </a:p>
      </dgm:t>
    </dgm:pt>
    <dgm:pt modelId="{18FF10AC-FA92-4616-A157-6F5DD6AEDFD4}" type="pres">
      <dgm:prSet presAssocID="{0BCC312E-0848-486F-BEA3-664ADCE8E523}" presName="root" presStyleCnt="0">
        <dgm:presLayoutVars>
          <dgm:dir/>
          <dgm:resizeHandles val="exact"/>
        </dgm:presLayoutVars>
      </dgm:prSet>
      <dgm:spPr/>
    </dgm:pt>
    <dgm:pt modelId="{844B31FB-73B5-4B85-9B9C-8D6743E6F7FF}" type="pres">
      <dgm:prSet presAssocID="{83CCC1E0-328A-4848-84A0-FDDDD59997E4}" presName="compNode" presStyleCnt="0"/>
      <dgm:spPr/>
    </dgm:pt>
    <dgm:pt modelId="{9A2855F3-3220-47C7-8E55-B823794F3494}" type="pres">
      <dgm:prSet presAssocID="{83CCC1E0-328A-4848-84A0-FDDDD59997E4}" presName="bgRect" presStyleLbl="bgShp" presStyleIdx="0" presStyleCnt="2"/>
      <dgm:spPr/>
    </dgm:pt>
    <dgm:pt modelId="{CC3F3939-C08E-431C-B2B9-55F01A69EB36}" type="pres">
      <dgm:prSet presAssocID="{83CCC1E0-328A-4848-84A0-FDDDD59997E4}"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erson with Idea"/>
        </a:ext>
      </dgm:extLst>
    </dgm:pt>
    <dgm:pt modelId="{07E0B347-8C56-4440-9F20-26490CC9DCA3}" type="pres">
      <dgm:prSet presAssocID="{83CCC1E0-328A-4848-84A0-FDDDD59997E4}" presName="spaceRect" presStyleCnt="0"/>
      <dgm:spPr/>
    </dgm:pt>
    <dgm:pt modelId="{2364F29F-DE83-4646-8EF8-66EA4CCCC7FA}" type="pres">
      <dgm:prSet presAssocID="{83CCC1E0-328A-4848-84A0-FDDDD59997E4}" presName="parTx" presStyleLbl="revTx" presStyleIdx="0" presStyleCnt="2">
        <dgm:presLayoutVars>
          <dgm:chMax val="0"/>
          <dgm:chPref val="0"/>
        </dgm:presLayoutVars>
      </dgm:prSet>
      <dgm:spPr/>
    </dgm:pt>
    <dgm:pt modelId="{2096F672-3653-4FB1-A74E-D5F70F4F4BD0}" type="pres">
      <dgm:prSet presAssocID="{1FD5032C-F1FB-4688-AC1E-97BD04BCB397}" presName="sibTrans" presStyleCnt="0"/>
      <dgm:spPr/>
    </dgm:pt>
    <dgm:pt modelId="{783EDCB1-32AB-4CC3-9EDB-75FC7AF3CD62}" type="pres">
      <dgm:prSet presAssocID="{FE367AF4-D8C2-444D-B93D-424B556D0442}" presName="compNode" presStyleCnt="0"/>
      <dgm:spPr/>
    </dgm:pt>
    <dgm:pt modelId="{24587A1B-39BD-4B37-A9B8-B3A557AC0508}" type="pres">
      <dgm:prSet presAssocID="{FE367AF4-D8C2-444D-B93D-424B556D0442}" presName="bgRect" presStyleLbl="bgShp" presStyleIdx="1" presStyleCnt="2"/>
      <dgm:spPr/>
    </dgm:pt>
    <dgm:pt modelId="{6EBC5DE4-7129-4ACF-ACA2-2FAAAF8A4396}" type="pres">
      <dgm:prSet presAssocID="{FE367AF4-D8C2-444D-B93D-424B556D0442}"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a:ext>
      </dgm:extLst>
    </dgm:pt>
    <dgm:pt modelId="{89169662-E930-4616-9991-AD47CED44520}" type="pres">
      <dgm:prSet presAssocID="{FE367AF4-D8C2-444D-B93D-424B556D0442}" presName="spaceRect" presStyleCnt="0"/>
      <dgm:spPr/>
    </dgm:pt>
    <dgm:pt modelId="{F748D669-8AFE-407C-875F-652B232FE8C1}" type="pres">
      <dgm:prSet presAssocID="{FE367AF4-D8C2-444D-B93D-424B556D0442}" presName="parTx" presStyleLbl="revTx" presStyleIdx="1" presStyleCnt="2">
        <dgm:presLayoutVars>
          <dgm:chMax val="0"/>
          <dgm:chPref val="0"/>
        </dgm:presLayoutVars>
      </dgm:prSet>
      <dgm:spPr/>
    </dgm:pt>
  </dgm:ptLst>
  <dgm:cxnLst>
    <dgm:cxn modelId="{812ED606-0404-46AE-8025-41E44B625942}" srcId="{0BCC312E-0848-486F-BEA3-664ADCE8E523}" destId="{83CCC1E0-328A-4848-84A0-FDDDD59997E4}" srcOrd="0" destOrd="0" parTransId="{824FA851-8E45-4615-9133-5AD9E3E118E7}" sibTransId="{1FD5032C-F1FB-4688-AC1E-97BD04BCB397}"/>
    <dgm:cxn modelId="{8AC60168-DFB9-4D45-9F7F-521DA06A785A}" type="presOf" srcId="{83CCC1E0-328A-4848-84A0-FDDDD59997E4}" destId="{2364F29F-DE83-4646-8EF8-66EA4CCCC7FA}" srcOrd="0" destOrd="0" presId="urn:microsoft.com/office/officeart/2018/2/layout/IconVerticalSolidList"/>
    <dgm:cxn modelId="{843E9596-CB7C-4E22-AF47-48FCB15B4DF4}" type="presOf" srcId="{0BCC312E-0848-486F-BEA3-664ADCE8E523}" destId="{18FF10AC-FA92-4616-A157-6F5DD6AEDFD4}" srcOrd="0" destOrd="0" presId="urn:microsoft.com/office/officeart/2018/2/layout/IconVerticalSolidList"/>
    <dgm:cxn modelId="{37B298BC-21DD-46BB-8349-98CCEEF73E48}" srcId="{0BCC312E-0848-486F-BEA3-664ADCE8E523}" destId="{FE367AF4-D8C2-444D-B93D-424B556D0442}" srcOrd="1" destOrd="0" parTransId="{2E1D26FC-C441-4C4C-8475-077DDDA44849}" sibTransId="{608D5F0C-0D6E-4276-847D-B560D794F75A}"/>
    <dgm:cxn modelId="{9973CDFB-0ECE-4782-B2E3-F3EB6189FFDF}" type="presOf" srcId="{FE367AF4-D8C2-444D-B93D-424B556D0442}" destId="{F748D669-8AFE-407C-875F-652B232FE8C1}" srcOrd="0" destOrd="0" presId="urn:microsoft.com/office/officeart/2018/2/layout/IconVerticalSolidList"/>
    <dgm:cxn modelId="{21923E2A-5406-48DB-ABCC-FFD4B6C867B3}" type="presParOf" srcId="{18FF10AC-FA92-4616-A157-6F5DD6AEDFD4}" destId="{844B31FB-73B5-4B85-9B9C-8D6743E6F7FF}" srcOrd="0" destOrd="0" presId="urn:microsoft.com/office/officeart/2018/2/layout/IconVerticalSolidList"/>
    <dgm:cxn modelId="{1B5DC0F1-47A0-4E55-AD27-CEB11D03585C}" type="presParOf" srcId="{844B31FB-73B5-4B85-9B9C-8D6743E6F7FF}" destId="{9A2855F3-3220-47C7-8E55-B823794F3494}" srcOrd="0" destOrd="0" presId="urn:microsoft.com/office/officeart/2018/2/layout/IconVerticalSolidList"/>
    <dgm:cxn modelId="{AB34B7A9-198C-43ED-8D0D-422BE70DA14F}" type="presParOf" srcId="{844B31FB-73B5-4B85-9B9C-8D6743E6F7FF}" destId="{CC3F3939-C08E-431C-B2B9-55F01A69EB36}" srcOrd="1" destOrd="0" presId="urn:microsoft.com/office/officeart/2018/2/layout/IconVerticalSolidList"/>
    <dgm:cxn modelId="{3BF991BC-2A22-4755-9D2C-CC633D231885}" type="presParOf" srcId="{844B31FB-73B5-4B85-9B9C-8D6743E6F7FF}" destId="{07E0B347-8C56-4440-9F20-26490CC9DCA3}" srcOrd="2" destOrd="0" presId="urn:microsoft.com/office/officeart/2018/2/layout/IconVerticalSolidList"/>
    <dgm:cxn modelId="{52159015-7E2C-499A-AE4A-819DC4910AE3}" type="presParOf" srcId="{844B31FB-73B5-4B85-9B9C-8D6743E6F7FF}" destId="{2364F29F-DE83-4646-8EF8-66EA4CCCC7FA}" srcOrd="3" destOrd="0" presId="urn:microsoft.com/office/officeart/2018/2/layout/IconVerticalSolidList"/>
    <dgm:cxn modelId="{CDDB7273-949C-4A99-AC3F-E3C08EDC73C3}" type="presParOf" srcId="{18FF10AC-FA92-4616-A157-6F5DD6AEDFD4}" destId="{2096F672-3653-4FB1-A74E-D5F70F4F4BD0}" srcOrd="1" destOrd="0" presId="urn:microsoft.com/office/officeart/2018/2/layout/IconVerticalSolidList"/>
    <dgm:cxn modelId="{2CDD4256-9188-48B7-909B-FABE6C7EAD70}" type="presParOf" srcId="{18FF10AC-FA92-4616-A157-6F5DD6AEDFD4}" destId="{783EDCB1-32AB-4CC3-9EDB-75FC7AF3CD62}" srcOrd="2" destOrd="0" presId="urn:microsoft.com/office/officeart/2018/2/layout/IconVerticalSolidList"/>
    <dgm:cxn modelId="{C7CEB04D-AFE0-4D3D-A2AB-E2997E4F39C7}" type="presParOf" srcId="{783EDCB1-32AB-4CC3-9EDB-75FC7AF3CD62}" destId="{24587A1B-39BD-4B37-A9B8-B3A557AC0508}" srcOrd="0" destOrd="0" presId="urn:microsoft.com/office/officeart/2018/2/layout/IconVerticalSolidList"/>
    <dgm:cxn modelId="{02AF7415-C381-4A38-8865-83D801ACB53C}" type="presParOf" srcId="{783EDCB1-32AB-4CC3-9EDB-75FC7AF3CD62}" destId="{6EBC5DE4-7129-4ACF-ACA2-2FAAAF8A4396}" srcOrd="1" destOrd="0" presId="urn:microsoft.com/office/officeart/2018/2/layout/IconVerticalSolidList"/>
    <dgm:cxn modelId="{C779026A-F472-4B0E-86FF-E6E8E698C164}" type="presParOf" srcId="{783EDCB1-32AB-4CC3-9EDB-75FC7AF3CD62}" destId="{89169662-E930-4616-9991-AD47CED44520}" srcOrd="2" destOrd="0" presId="urn:microsoft.com/office/officeart/2018/2/layout/IconVerticalSolidList"/>
    <dgm:cxn modelId="{9B932A64-030D-43EC-A5F8-8BBCC0C9C5CB}" type="presParOf" srcId="{783EDCB1-32AB-4CC3-9EDB-75FC7AF3CD62}" destId="{F748D669-8AFE-407C-875F-652B232FE8C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2855F3-3220-47C7-8E55-B823794F3494}">
      <dsp:nvSpPr>
        <dsp:cNvPr id="0" name=""/>
        <dsp:cNvSpPr/>
      </dsp:nvSpPr>
      <dsp:spPr>
        <a:xfrm>
          <a:off x="0" y="831331"/>
          <a:ext cx="7137404" cy="153476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3F3939-C08E-431C-B2B9-55F01A69EB36}">
      <dsp:nvSpPr>
        <dsp:cNvPr id="0" name=""/>
        <dsp:cNvSpPr/>
      </dsp:nvSpPr>
      <dsp:spPr>
        <a:xfrm>
          <a:off x="464266" y="1176654"/>
          <a:ext cx="844121" cy="84412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364F29F-DE83-4646-8EF8-66EA4CCCC7FA}">
      <dsp:nvSpPr>
        <dsp:cNvPr id="0" name=""/>
        <dsp:cNvSpPr/>
      </dsp:nvSpPr>
      <dsp:spPr>
        <a:xfrm>
          <a:off x="1772655" y="831331"/>
          <a:ext cx="5364748" cy="1534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429" tIns="162429" rIns="162429" bIns="162429" numCol="1" spcCol="1270" anchor="ctr" anchorCtr="0">
          <a:noAutofit/>
        </a:bodyPr>
        <a:lstStyle/>
        <a:p>
          <a:pPr marL="0" lvl="0" indent="0" algn="l" defTabSz="1022350">
            <a:lnSpc>
              <a:spcPct val="90000"/>
            </a:lnSpc>
            <a:spcBef>
              <a:spcPct val="0"/>
            </a:spcBef>
            <a:spcAft>
              <a:spcPct val="35000"/>
            </a:spcAft>
            <a:buNone/>
          </a:pPr>
          <a:r>
            <a:rPr lang="en-SI" sz="2300" b="1" kern="1200"/>
            <a:t>Deep learning: </a:t>
          </a:r>
          <a:r>
            <a:rPr lang="en-SI" sz="2300" kern="1200"/>
            <a:t>I’m </a:t>
          </a:r>
          <a:r>
            <a:rPr lang="en-SI" sz="2300" i="1" kern="1200"/>
            <a:t>producing answers, reasoning, or applications</a:t>
          </a:r>
          <a:r>
            <a:rPr lang="en-SI" sz="2300" kern="1200"/>
            <a:t> and AI is </a:t>
          </a:r>
          <a:r>
            <a:rPr lang="en-SI" sz="2300" i="1" kern="1200"/>
            <a:t>testing, adapting, or correcting me</a:t>
          </a:r>
          <a:r>
            <a:rPr lang="en-SI" sz="2300" kern="1200"/>
            <a:t>.</a:t>
          </a:r>
          <a:endParaRPr lang="en-US" sz="2300" kern="1200"/>
        </a:p>
      </dsp:txBody>
      <dsp:txXfrm>
        <a:off x="1772655" y="831331"/>
        <a:ext cx="5364748" cy="1534766"/>
      </dsp:txXfrm>
    </dsp:sp>
    <dsp:sp modelId="{24587A1B-39BD-4B37-A9B8-B3A557AC0508}">
      <dsp:nvSpPr>
        <dsp:cNvPr id="0" name=""/>
        <dsp:cNvSpPr/>
      </dsp:nvSpPr>
      <dsp:spPr>
        <a:xfrm>
          <a:off x="0" y="2749790"/>
          <a:ext cx="7137404" cy="153476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BC5DE4-7129-4ACF-ACA2-2FAAAF8A4396}">
      <dsp:nvSpPr>
        <dsp:cNvPr id="0" name=""/>
        <dsp:cNvSpPr/>
      </dsp:nvSpPr>
      <dsp:spPr>
        <a:xfrm>
          <a:off x="464266" y="3095112"/>
          <a:ext cx="844121" cy="84412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48D669-8AFE-407C-875F-652B232FE8C1}">
      <dsp:nvSpPr>
        <dsp:cNvPr id="0" name=""/>
        <dsp:cNvSpPr/>
      </dsp:nvSpPr>
      <dsp:spPr>
        <a:xfrm>
          <a:off x="1772655" y="2749790"/>
          <a:ext cx="5364748" cy="1534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429" tIns="162429" rIns="162429" bIns="162429" numCol="1" spcCol="1270" anchor="ctr" anchorCtr="0">
          <a:noAutofit/>
        </a:bodyPr>
        <a:lstStyle/>
        <a:p>
          <a:pPr marL="0" lvl="0" indent="0" algn="l" defTabSz="1022350">
            <a:lnSpc>
              <a:spcPct val="90000"/>
            </a:lnSpc>
            <a:spcBef>
              <a:spcPct val="0"/>
            </a:spcBef>
            <a:spcAft>
              <a:spcPct val="35000"/>
            </a:spcAft>
            <a:buNone/>
          </a:pPr>
          <a:r>
            <a:rPr lang="en-SI" sz="2300" b="1" kern="1200"/>
            <a:t>Junk learning: </a:t>
          </a:r>
          <a:r>
            <a:rPr lang="en-SI" sz="2300" kern="1200"/>
            <a:t>I’m passively reading AI’s output, copying notes, or endlessly generating trivia without effort.</a:t>
          </a:r>
          <a:endParaRPr lang="en-US" sz="2300" kern="1200"/>
        </a:p>
      </dsp:txBody>
      <dsp:txXfrm>
        <a:off x="1772655" y="2749790"/>
        <a:ext cx="5364748" cy="153476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5/21/2026</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5/21/2026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a:t>
            </a:fld>
            <a:endParaRPr lang="en-US" dirty="0"/>
          </a:p>
        </p:txBody>
      </p:sp>
    </p:spTree>
    <p:extLst>
      <p:ext uri="{BB962C8B-B14F-4D97-AF65-F5344CB8AC3E}">
        <p14:creationId xmlns:p14="http://schemas.microsoft.com/office/powerpoint/2010/main" val="17781288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41918" y="3329790"/>
            <a:ext cx="4941771" cy="3200400"/>
          </a:xfrm>
        </p:spPr>
        <p:txBody>
          <a:bodyPr anchor="ctr">
            <a:noAutofit/>
          </a:bodyPr>
          <a:lstStyle>
            <a:lvl1pPr algn="l">
              <a:defRPr sz="3600" spc="150" baseline="0"/>
            </a:lvl1pPr>
          </a:lstStyle>
          <a:p>
            <a:r>
              <a:rPr lang="en-US" dirty="0"/>
              <a:t>CLICK TO add title</a:t>
            </a:r>
          </a:p>
        </p:txBody>
      </p:sp>
      <p:pic>
        <p:nvPicPr>
          <p:cNvPr id="8" name="Graphic 7">
            <a:extLst>
              <a:ext uri="{FF2B5EF4-FFF2-40B4-BE49-F238E27FC236}">
                <a16:creationId xmlns:a16="http://schemas.microsoft.com/office/drawing/2014/main" id="{A04F1E16-9A84-4D0E-9706-79C396AF6AE6}"/>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1" y="895350"/>
            <a:ext cx="3247662" cy="1917700"/>
          </a:xfrm>
        </p:spPr>
        <p:txBody>
          <a:bodyPr>
            <a:normAutofit/>
          </a:bodyPr>
          <a:lstStyle>
            <a:lvl1pPr algn="l">
              <a:defRPr lang="en-US" sz="24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A14C3057-3BCC-F9A2-98D8-17DDB36F1823}"/>
              </a:ext>
            </a:extLst>
          </p:cNvPr>
          <p:cNvSpPr>
            <a:spLocks noGrp="1"/>
          </p:cNvSpPr>
          <p:nvPr>
            <p:ph sz="half" idx="16" hasCustomPrompt="1"/>
          </p:nvPr>
        </p:nvSpPr>
        <p:spPr>
          <a:xfrm>
            <a:off x="838200" y="2813049"/>
            <a:ext cx="3247662" cy="323849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4216396" y="895927"/>
            <a:ext cx="7137404" cy="5115889"/>
          </a:xfrm>
        </p:spPr>
        <p:txBody>
          <a:bodyPr>
            <a:normAutofit/>
          </a:bodyPr>
          <a:lstStyle>
            <a:lvl1pPr marL="0" indent="0" algn="ctr">
              <a:buNone/>
              <a:defRPr sz="2000"/>
            </a:lvl1pPr>
          </a:lstStyle>
          <a:p>
            <a:r>
              <a:rPr lang="en-US"/>
              <a:t>Click icon to add table</a:t>
            </a:r>
            <a:endParaRPr lang="en-US" dirty="0"/>
          </a:p>
        </p:txBody>
      </p:sp>
      <p:sp>
        <p:nvSpPr>
          <p:cNvPr id="10" name="Footer Placeholder 4">
            <a:extLst>
              <a:ext uri="{FF2B5EF4-FFF2-40B4-BE49-F238E27FC236}">
                <a16:creationId xmlns:a16="http://schemas.microsoft.com/office/drawing/2014/main" id="{5F91997C-538B-C8B9-14D7-31A1932F69C3}"/>
              </a:ext>
            </a:extLst>
          </p:cNvPr>
          <p:cNvSpPr>
            <a:spLocks noGrp="1"/>
          </p:cNvSpPr>
          <p:nvPr>
            <p:ph type="ftr" sz="quarter" idx="11"/>
          </p:nvPr>
        </p:nvSpPr>
        <p:spPr>
          <a:xfrm>
            <a:off x="731615" y="6356349"/>
            <a:ext cx="3819228" cy="365125"/>
          </a:xfrm>
        </p:spPr>
        <p:txBody>
          <a:bodyPr/>
          <a:lstStyle>
            <a:lvl1pPr algn="l">
              <a:defRPr sz="900"/>
            </a:lvl1pPr>
          </a:lstStyle>
          <a:p>
            <a:r>
              <a:rPr lang="en-US" dirty="0"/>
              <a:t>PRESENTATION TITLE</a:t>
            </a:r>
          </a:p>
        </p:txBody>
      </p:sp>
      <p:sp>
        <p:nvSpPr>
          <p:cNvPr id="11" name="Slide Number Placeholder 5">
            <a:extLst>
              <a:ext uri="{FF2B5EF4-FFF2-40B4-BE49-F238E27FC236}">
                <a16:creationId xmlns:a16="http://schemas.microsoft.com/office/drawing/2014/main" id="{1F777EF4-982E-9337-7E82-31DC723C1273}"/>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grpSp>
        <p:nvGrpSpPr>
          <p:cNvPr id="14" name="Group 13">
            <a:extLst>
              <a:ext uri="{FF2B5EF4-FFF2-40B4-BE49-F238E27FC236}">
                <a16:creationId xmlns:a16="http://schemas.microsoft.com/office/drawing/2014/main" id="{E34303BA-AFB6-0E22-486F-785994E3B7B1}"/>
              </a:ext>
              <a:ext uri="{C183D7F6-B498-43B3-948B-1728B52AA6E4}">
                <adec:decorative xmlns:adec="http://schemas.microsoft.com/office/drawing/2017/decorative" val="1"/>
              </a:ext>
            </a:extLst>
          </p:cNvPr>
          <p:cNvGrpSpPr/>
          <p:nvPr userDrawn="1"/>
        </p:nvGrpSpPr>
        <p:grpSpPr>
          <a:xfrm>
            <a:off x="0" y="0"/>
            <a:ext cx="2327564" cy="1505528"/>
            <a:chOff x="0" y="0"/>
            <a:chExt cx="2238376" cy="3105150"/>
          </a:xfrm>
        </p:grpSpPr>
        <p:cxnSp>
          <p:nvCxnSpPr>
            <p:cNvPr id="15" name="Straight Connector 14">
              <a:extLst>
                <a:ext uri="{FF2B5EF4-FFF2-40B4-BE49-F238E27FC236}">
                  <a16:creationId xmlns:a16="http://schemas.microsoft.com/office/drawing/2014/main" id="{F66E3A08-02EB-7B54-5089-E7A7F19FD725}"/>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14F9BE5-00B2-ADDF-771C-AB098B36C820}"/>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808163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838200" y="337192"/>
            <a:ext cx="5655197" cy="199786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838200" y="2705177"/>
            <a:ext cx="5733772" cy="448990"/>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hasCustomPrompt="1"/>
          </p:nvPr>
        </p:nvSpPr>
        <p:spPr>
          <a:xfrm>
            <a:off x="838199" y="3154166"/>
            <a:ext cx="5733773" cy="3032733"/>
          </a:xfrm>
        </p:spPr>
        <p:txBody>
          <a:bodyPr>
            <a:normAutofit/>
          </a:bodyPr>
          <a:lstStyle>
            <a:lvl1pPr marL="285750" indent="-285750">
              <a:lnSpc>
                <a:spcPct val="100000"/>
              </a:lnSpc>
              <a:buFont typeface="Arial" panose="020B0604020202020204" pitchFamily="34" charset="0"/>
              <a:buChar char="•"/>
              <a:defRPr sz="1800" spc="50" baseline="0"/>
            </a:lvl1pPr>
            <a:lvl2pPr marL="742950" indent="-285750">
              <a:lnSpc>
                <a:spcPct val="100000"/>
              </a:lnSpc>
              <a:buFont typeface="Arial" panose="020B0604020202020204" pitchFamily="34" charset="0"/>
              <a:buChar char="•"/>
              <a:defRPr sz="1800" spc="50" baseline="0"/>
            </a:lvl2pPr>
            <a:lvl3pPr marL="1200150" indent="-285750">
              <a:lnSpc>
                <a:spcPct val="100000"/>
              </a:lnSpc>
              <a:buFont typeface="Arial" panose="020B0604020202020204" pitchFamily="34" charset="0"/>
              <a:buChar char="•"/>
              <a:defRPr sz="1800" spc="50" baseline="0"/>
            </a:lvl3pPr>
            <a:lvl4pPr marL="1657350" indent="-285750">
              <a:lnSpc>
                <a:spcPct val="100000"/>
              </a:lnSpc>
              <a:buFont typeface="Arial" panose="020B0604020202020204" pitchFamily="34" charset="0"/>
              <a:buChar char="•"/>
              <a:defRPr sz="1800" spc="50" baseline="0"/>
            </a:lvl4pPr>
            <a:lvl5pPr marL="2114550" indent="-285750">
              <a:lnSpc>
                <a:spcPct val="100000"/>
              </a:lnSpc>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887108" y="2705177"/>
            <a:ext cx="3943627" cy="448989"/>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120DFF5-B64A-9744-4500-1D7BBA19BF1C}"/>
              </a:ext>
            </a:extLst>
          </p:cNvPr>
          <p:cNvSpPr>
            <a:spLocks noGrp="1"/>
          </p:cNvSpPr>
          <p:nvPr>
            <p:ph sz="half" idx="14" hasCustomPrompt="1"/>
          </p:nvPr>
        </p:nvSpPr>
        <p:spPr>
          <a:xfrm>
            <a:off x="7887107" y="3164867"/>
            <a:ext cx="3943627" cy="3032733"/>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a:xfrm>
            <a:off x="843986" y="6356350"/>
            <a:ext cx="4114800" cy="365125"/>
          </a:xfrm>
        </p:spPr>
        <p:txBody>
          <a:bodyPr/>
          <a:lstStyle>
            <a:lvl1pPr algn="l">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3" name="Graphic 12">
            <a:extLst>
              <a:ext uri="{FF2B5EF4-FFF2-40B4-BE49-F238E27FC236}">
                <a16:creationId xmlns:a16="http://schemas.microsoft.com/office/drawing/2014/main" id="{E0588715-35AD-8BE1-A5FC-E28BDD3854A6}"/>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18645" t="319" r="28732" b="73496"/>
          <a:stretch/>
        </p:blipFill>
        <p:spPr>
          <a:xfrm rot="10800000" flipH="1">
            <a:off x="6308436" y="-11"/>
            <a:ext cx="5883564" cy="2366424"/>
          </a:xfrm>
          <a:prstGeom prst="rect">
            <a:avLst/>
          </a:prstGeom>
        </p:spPr>
      </p:pic>
    </p:spTree>
    <p:extLst>
      <p:ext uri="{BB962C8B-B14F-4D97-AF65-F5344CB8AC3E}">
        <p14:creationId xmlns:p14="http://schemas.microsoft.com/office/powerpoint/2010/main" val="2432451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544E9C70-0200-3C21-7766-CB9EA5FBFA88}"/>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1" name="Straight Connector 10">
              <a:extLst>
                <a:ext uri="{FF2B5EF4-FFF2-40B4-BE49-F238E27FC236}">
                  <a16:creationId xmlns:a16="http://schemas.microsoft.com/office/drawing/2014/main" id="{1D5E4B16-2071-DEE9-BE53-F35AFBEFCA57}"/>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B2B071-0355-D550-18A8-9D515CA1698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0" y="353550"/>
            <a:ext cx="10515600" cy="1325563"/>
          </a:xfrm>
        </p:spPr>
        <p:txBody>
          <a:bodyPr anchor="b">
            <a:normAutofit/>
          </a:bodyPr>
          <a:lstStyle>
            <a:lvl1pPr algn="ctr">
              <a:defRPr lang="en-US" sz="2800" kern="1200" spc="150" baseline="0" dirty="0">
                <a:solidFill>
                  <a:schemeClr val="tx1"/>
                </a:solidFill>
                <a:latin typeface="+mj-lt"/>
                <a:ea typeface="+mj-ea"/>
                <a:cs typeface="+mj-cs"/>
              </a:defRPr>
            </a:lvl1pPr>
          </a:lstStyle>
          <a:p>
            <a:r>
              <a:rPr lang="en-US" dirty="0"/>
              <a:t>CLICK TO add title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570963"/>
          </a:xfrm>
        </p:spPr>
        <p:txBody>
          <a:bodyPr>
            <a:normAutofit/>
          </a:bodyPr>
          <a:lstStyle>
            <a:lvl1pPr marL="0" indent="0" algn="ctr">
              <a:buNone/>
              <a:defRPr sz="2000"/>
            </a:lvl1pPr>
          </a:lstStyle>
          <a:p>
            <a:r>
              <a:rPr lang="en-US"/>
              <a:t>Click icon to add table</a:t>
            </a:r>
            <a:endParaRPr lang="en-US" dirty="0"/>
          </a:p>
        </p:txBody>
      </p:sp>
      <p:sp>
        <p:nvSpPr>
          <p:cNvPr id="6" name="Footer Placeholder 4">
            <a:extLst>
              <a:ext uri="{FF2B5EF4-FFF2-40B4-BE49-F238E27FC236}">
                <a16:creationId xmlns:a16="http://schemas.microsoft.com/office/drawing/2014/main" id="{BFB554B2-4C33-2975-9F27-94B8AE71DF13}"/>
              </a:ext>
            </a:extLst>
          </p:cNvPr>
          <p:cNvSpPr>
            <a:spLocks noGrp="1"/>
          </p:cNvSpPr>
          <p:nvPr>
            <p:ph type="ftr" sz="quarter" idx="11"/>
          </p:nvPr>
        </p:nvSpPr>
        <p:spPr>
          <a:xfrm>
            <a:off x="838200" y="6356349"/>
            <a:ext cx="3819228" cy="365125"/>
          </a:xfrm>
        </p:spPr>
        <p:txBody>
          <a:bodyPr/>
          <a:lstStyle>
            <a:lvl1pPr algn="l">
              <a:defRPr sz="900"/>
            </a:lvl1pPr>
          </a:lstStyle>
          <a:p>
            <a:r>
              <a:rPr lang="en-US" dirty="0"/>
              <a:t>PRESENTATION TITLE</a:t>
            </a:r>
          </a:p>
        </p:txBody>
      </p:sp>
      <p:sp>
        <p:nvSpPr>
          <p:cNvPr id="7" name="Slide Number Placeholder 5">
            <a:extLst>
              <a:ext uri="{FF2B5EF4-FFF2-40B4-BE49-F238E27FC236}">
                <a16:creationId xmlns:a16="http://schemas.microsoft.com/office/drawing/2014/main" id="{503C6776-E983-2BA3-1054-75996FE0FD22}"/>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hasCustomPrompt="1"/>
          </p:nvPr>
        </p:nvSpPr>
        <p:spPr>
          <a:xfrm>
            <a:off x="4267200" y="3238103"/>
            <a:ext cx="4179570" cy="2850181"/>
          </a:xfrm>
        </p:spPr>
        <p:txBody>
          <a:bodyPr>
            <a:normAutofit/>
          </a:bodyPr>
          <a:lstStyle>
            <a:lvl1pPr marL="0" indent="0" algn="l">
              <a:lnSpc>
                <a:spcPct val="150000"/>
              </a:lnSpc>
              <a:buNone/>
              <a:defRPr sz="18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6" name="Graphic 5">
            <a:extLst>
              <a:ext uri="{FF2B5EF4-FFF2-40B4-BE49-F238E27FC236}">
                <a16:creationId xmlns:a16="http://schemas.microsoft.com/office/drawing/2014/main" id="{ED3361C9-310A-4255-A94E-B77588962DA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0"/>
            <a:ext cx="3176938" cy="6858000"/>
          </a:xfrm>
          <a:prstGeom prst="rect">
            <a:avLst/>
          </a:prstGeom>
        </p:spPr>
      </p:pic>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4267200" y="6356350"/>
            <a:ext cx="4179570" cy="365125"/>
          </a:xfrm>
        </p:spPr>
        <p:txBody>
          <a:bodyPr/>
          <a:lstStyle>
            <a:lvl1pPr algn="l">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t="18301" r="28341" b="23071"/>
          <a:stretch/>
        </p:blipFill>
        <p:spPr>
          <a:xfrm>
            <a:off x="4229100" y="0"/>
            <a:ext cx="7962901"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dirty="0"/>
              <a:t>CLICK TO add title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hasCustomPrompt="1"/>
          </p:nvPr>
        </p:nvSpPr>
        <p:spPr>
          <a:xfrm>
            <a:off x="1333500" y="2674013"/>
            <a:ext cx="2895600" cy="3269589"/>
          </a:xfrm>
        </p:spPr>
        <p:txBody>
          <a:bodyPr>
            <a:normAutofit/>
          </a:bodyPr>
          <a:lstStyle>
            <a:lvl1pPr marL="0" indent="0">
              <a:lnSpc>
                <a:spcPct val="140000"/>
              </a:lnSpc>
              <a:spcBef>
                <a:spcPts val="1000"/>
              </a:spcBef>
              <a:buNone/>
              <a:defRPr sz="1800">
                <a:solidFill>
                  <a:schemeClr val="bg1"/>
                </a:solidFill>
              </a:defRPr>
            </a:lvl1pPr>
            <a:lvl2pPr marL="457200" indent="0">
              <a:lnSpc>
                <a:spcPct val="140000"/>
              </a:lnSpc>
              <a:spcBef>
                <a:spcPts val="1000"/>
              </a:spcBef>
              <a:buNone/>
              <a:defRPr sz="1800">
                <a:solidFill>
                  <a:schemeClr val="bg1"/>
                </a:solidFill>
              </a:defRPr>
            </a:lvl2pPr>
            <a:lvl3pPr marL="914400" indent="0">
              <a:lnSpc>
                <a:spcPct val="140000"/>
              </a:lnSpc>
              <a:spcBef>
                <a:spcPts val="1000"/>
              </a:spcBef>
              <a:buNone/>
              <a:defRPr sz="1800">
                <a:solidFill>
                  <a:schemeClr val="bg1"/>
                </a:solidFill>
              </a:defRPr>
            </a:lvl3pPr>
            <a:lvl4pPr marL="1371600" indent="0">
              <a:lnSpc>
                <a:spcPct val="140000"/>
              </a:lnSpc>
              <a:spcBef>
                <a:spcPts val="1000"/>
              </a:spcBef>
              <a:buNone/>
              <a:defRPr sz="1800">
                <a:solidFill>
                  <a:schemeClr val="bg1"/>
                </a:solidFill>
              </a:defRPr>
            </a:lvl4pPr>
            <a:lvl5pPr marL="1828800" indent="0">
              <a:lnSpc>
                <a:spcPct val="140000"/>
              </a:lnSpc>
              <a:spcBef>
                <a:spcPts val="1000"/>
              </a:spcBef>
              <a:buNone/>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018"/>
            <a:ext cx="4179570" cy="3377354"/>
          </a:xfrm>
        </p:spPr>
        <p:txBody>
          <a:bodyPr anchor="b">
            <a:noAutofit/>
          </a:bodyPr>
          <a:lstStyle>
            <a:lvl1pPr algn="l">
              <a:defRPr sz="3600" spc="150" baseline="0">
                <a:solidFill>
                  <a:schemeClr val="tx1"/>
                </a:solidFill>
              </a:defRPr>
            </a:lvl1pPr>
          </a:lstStyle>
          <a:p>
            <a:r>
              <a:rPr lang="en-US" dirty="0"/>
              <a:t>CLICK TO add title</a:t>
            </a:r>
          </a:p>
        </p:txBody>
      </p:sp>
      <p:grpSp>
        <p:nvGrpSpPr>
          <p:cNvPr id="4" name="Group 3">
            <a:extLst>
              <a:ext uri="{FF2B5EF4-FFF2-40B4-BE49-F238E27FC236}">
                <a16:creationId xmlns:a16="http://schemas.microsoft.com/office/drawing/2014/main" id="{4A96E214-6A61-C8A7-B1DB-C8C260C13441}"/>
              </a:ext>
              <a:ext uri="{C183D7F6-B498-43B3-948B-1728B52AA6E4}">
                <adec:decorative xmlns:adec="http://schemas.microsoft.com/office/drawing/2017/decorative" val="1"/>
              </a:ext>
            </a:extLst>
          </p:cNvPr>
          <p:cNvGrpSpPr/>
          <p:nvPr userDrawn="1"/>
        </p:nvGrpSpPr>
        <p:grpSpPr>
          <a:xfrm>
            <a:off x="0" y="0"/>
            <a:ext cx="6557818" cy="6858000"/>
            <a:chOff x="0" y="0"/>
            <a:chExt cx="4762501" cy="5186363"/>
          </a:xfrm>
        </p:grpSpPr>
        <p:cxnSp>
          <p:nvCxnSpPr>
            <p:cNvPr id="5" name="Straight Connector 4">
              <a:extLst>
                <a:ext uri="{FF2B5EF4-FFF2-40B4-BE49-F238E27FC236}">
                  <a16:creationId xmlns:a16="http://schemas.microsoft.com/office/drawing/2014/main" id="{A18BC1BC-99D6-D9F4-19F9-AAE722E2AE61}"/>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816F797-248B-2C75-29B9-DB65A809D47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2501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680"/>
            <a:ext cx="4179570" cy="3376691"/>
          </a:xfrm>
        </p:spPr>
        <p:txBody>
          <a:bodyPr anchor="b">
            <a:noAutofit/>
          </a:bodyPr>
          <a:lstStyle>
            <a:lvl1pPr algn="l">
              <a:defRPr sz="3600" spc="150" baseline="0">
                <a:solidFill>
                  <a:schemeClr val="bg1"/>
                </a:solidFill>
              </a:defRPr>
            </a:lvl1pPr>
          </a:lstStyle>
          <a:p>
            <a:r>
              <a:rPr lang="en-US" dirty="0"/>
              <a:t>CLICK TO add title</a:t>
            </a:r>
          </a:p>
        </p:txBody>
      </p:sp>
      <p:cxnSp>
        <p:nvCxnSpPr>
          <p:cNvPr id="7" name="Straight Connector 6">
            <a:extLst>
              <a:ext uri="{FF2B5EF4-FFF2-40B4-BE49-F238E27FC236}">
                <a16:creationId xmlns:a16="http://schemas.microsoft.com/office/drawing/2014/main" id="{5D8E94DD-0F7B-3F92-58EA-5F06D557BF40}"/>
              </a:ext>
              <a:ext uri="{C183D7F6-B498-43B3-948B-1728B52AA6E4}">
                <adec:decorative xmlns:adec="http://schemas.microsoft.com/office/drawing/2017/decorative" val="1"/>
              </a:ext>
            </a:extLst>
          </p:cNvPr>
          <p:cNvCxnSpPr>
            <a:cxnSpLocks/>
          </p:cNvCxnSpPr>
          <p:nvPr userDrawn="1"/>
        </p:nvCxnSpPr>
        <p:spPr>
          <a:xfrm>
            <a:off x="3990667" y="0"/>
            <a:ext cx="1126278" cy="251229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Picture Placeholder 8">
            <a:extLst>
              <a:ext uri="{FF2B5EF4-FFF2-40B4-BE49-F238E27FC236}">
                <a16:creationId xmlns:a16="http://schemas.microsoft.com/office/drawing/2014/main" id="{419F5397-34DB-BC88-ADF5-AA470A06FE50}"/>
              </a:ext>
            </a:extLst>
          </p:cNvPr>
          <p:cNvSpPr>
            <a:spLocks noGrp="1"/>
          </p:cNvSpPr>
          <p:nvPr>
            <p:ph type="pic" sz="quarter" idx="10"/>
          </p:nvPr>
        </p:nvSpPr>
        <p:spPr>
          <a:xfrm>
            <a:off x="0" y="-5080"/>
            <a:ext cx="6576291" cy="6872605"/>
          </a:xfrm>
          <a:custGeom>
            <a:avLst/>
            <a:gdLst>
              <a:gd name="connsiteX0" fmla="*/ 0 w 6576291"/>
              <a:gd name="connsiteY0" fmla="*/ 0 h 6867525"/>
              <a:gd name="connsiteX1" fmla="*/ 6576291 w 6576291"/>
              <a:gd name="connsiteY1" fmla="*/ 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044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 name="connsiteX0" fmla="*/ 0 w 6576291"/>
              <a:gd name="connsiteY0" fmla="*/ 0 h 6867525"/>
              <a:gd name="connsiteX1" fmla="*/ 3624811 w 6576291"/>
              <a:gd name="connsiteY1" fmla="*/ 1016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298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76291" h="6872605">
                <a:moveTo>
                  <a:pt x="0" y="5080"/>
                </a:moveTo>
                <a:lnTo>
                  <a:pt x="3629891" y="0"/>
                </a:lnTo>
                <a:lnTo>
                  <a:pt x="6576291" y="6872605"/>
                </a:lnTo>
                <a:lnTo>
                  <a:pt x="0" y="6872605"/>
                </a:lnTo>
                <a:lnTo>
                  <a:pt x="0" y="5080"/>
                </a:lnTo>
                <a:close/>
              </a:path>
            </a:pathLst>
          </a:custGeom>
        </p:spPr>
        <p:txBody>
          <a:bodyPr lIns="182880" tIns="182880" bIns="91440">
            <a:normAutofit/>
          </a:bodyPr>
          <a:lstStyle>
            <a:lvl1pPr marL="0" indent="0">
              <a:buNone/>
              <a:defRPr sz="20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375401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22318" y="268360"/>
            <a:ext cx="7288282" cy="212117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EAC9D25F-5B3D-F5B2-5D02-C6BC6AA8987B}"/>
              </a:ext>
            </a:extLst>
          </p:cNvPr>
          <p:cNvSpPr>
            <a:spLocks noGrp="1"/>
          </p:cNvSpPr>
          <p:nvPr>
            <p:ph sz="half" idx="2" hasCustomPrompt="1"/>
          </p:nvPr>
        </p:nvSpPr>
        <p:spPr>
          <a:xfrm>
            <a:off x="1322388" y="2763078"/>
            <a:ext cx="7288212" cy="3407051"/>
          </a:xfrm>
        </p:spPr>
        <p:txBody>
          <a:bodyPr>
            <a:normAutofit/>
          </a:bodyPr>
          <a:lstStyle>
            <a:lvl1pPr marL="0" indent="0">
              <a:lnSpc>
                <a:spcPct val="100000"/>
              </a:lnSpc>
              <a:buFont typeface="Arial" panose="020B0604020202020204" pitchFamily="34" charset="0"/>
              <a:buNone/>
              <a:defRPr sz="1800" b="1"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18E16CF1-2502-F2F0-2C27-2DD7979033E2}"/>
              </a:ext>
              <a:ext uri="{C183D7F6-B498-43B3-948B-1728B52AA6E4}">
                <adec:decorative xmlns:adec="http://schemas.microsoft.com/office/drawing/2017/decorative" val="1"/>
              </a:ext>
            </a:extLst>
          </p:cNvPr>
          <p:cNvGrpSpPr/>
          <p:nvPr userDrawn="1"/>
        </p:nvGrpSpPr>
        <p:grpSpPr>
          <a:xfrm>
            <a:off x="9096374" y="-25401"/>
            <a:ext cx="3095625" cy="6883401"/>
            <a:chOff x="9096375" y="-25401"/>
            <a:chExt cx="3095625" cy="6883401"/>
          </a:xfrm>
        </p:grpSpPr>
        <p:cxnSp>
          <p:nvCxnSpPr>
            <p:cNvPr id="10" name="Straight Connector 9">
              <a:extLst>
                <a:ext uri="{FF2B5EF4-FFF2-40B4-BE49-F238E27FC236}">
                  <a16:creationId xmlns:a16="http://schemas.microsoft.com/office/drawing/2014/main" id="{6322A6FB-333C-65AE-23D8-08BCEA174D43}"/>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2BB247-4598-A983-DEBF-6F042C1DB0BC}"/>
                </a:ext>
              </a:extLst>
            </p:cNvPr>
            <p:cNvCxnSpPr>
              <a:cxnSpLocks/>
            </p:cNvCxnSpPr>
            <p:nvPr userDrawn="1"/>
          </p:nvCxnSpPr>
          <p:spPr>
            <a:xfrm flipH="1">
              <a:off x="9381744" y="-25401"/>
              <a:ext cx="2810256" cy="68834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a:extLst>
              <a:ext uri="{FF2B5EF4-FFF2-40B4-BE49-F238E27FC236}">
                <a16:creationId xmlns:a16="http://schemas.microsoft.com/office/drawing/2014/main" id="{34E84FEE-D475-A71D-7996-5925602ECF9A}"/>
              </a:ext>
              <a:ext uri="{C183D7F6-B498-43B3-948B-1728B52AA6E4}">
                <adec:decorative xmlns:adec="http://schemas.microsoft.com/office/drawing/2017/decorative" val="1"/>
              </a:ext>
            </a:extLst>
          </p:cNvPr>
          <p:cNvCxnSpPr>
            <a:cxnSpLocks/>
          </p:cNvCxnSpPr>
          <p:nvPr userDrawn="1"/>
        </p:nvCxnSpPr>
        <p:spPr>
          <a:xfrm rot="10800000" flipH="1">
            <a:off x="-1" y="-25403"/>
            <a:ext cx="1210573" cy="2048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ooter Placeholder 4">
            <a:extLst>
              <a:ext uri="{FF2B5EF4-FFF2-40B4-BE49-F238E27FC236}">
                <a16:creationId xmlns:a16="http://schemas.microsoft.com/office/drawing/2014/main" id="{7459776D-4049-CB00-C321-0627C169BC51}"/>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16" name="Slide Number Placeholder 5">
            <a:extLst>
              <a:ext uri="{FF2B5EF4-FFF2-40B4-BE49-F238E27FC236}">
                <a16:creationId xmlns:a16="http://schemas.microsoft.com/office/drawing/2014/main" id="{EDE114AF-34C6-A062-7340-858BC27DA264}"/>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4249735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06400"/>
            <a:ext cx="4179570" cy="3457971"/>
          </a:xfrm>
        </p:spPr>
        <p:txBody>
          <a:bodyPr anchor="b">
            <a:noAutofit/>
          </a:bodyPr>
          <a:lstStyle>
            <a:lvl1pPr algn="l">
              <a:defRPr sz="3600" spc="150" baseline="0">
                <a:solidFill>
                  <a:schemeClr val="bg1"/>
                </a:solidFill>
              </a:defRPr>
            </a:lvl1pPr>
          </a:lstStyle>
          <a:p>
            <a:r>
              <a:rPr lang="en-US" dirty="0"/>
              <a:t>CLICK TO add title</a:t>
            </a:r>
          </a:p>
        </p:txBody>
      </p:sp>
      <p:pic>
        <p:nvPicPr>
          <p:cNvPr id="4" name="Graphic 3">
            <a:extLst>
              <a:ext uri="{FF2B5EF4-FFF2-40B4-BE49-F238E27FC236}">
                <a16:creationId xmlns:a16="http://schemas.microsoft.com/office/drawing/2014/main" id="{5E045004-3604-59DC-13E0-7A0B2DF78C4E}"/>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440329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accent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55F7B05-9431-1FBA-415D-6CF2DF562B97}"/>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9434" t="20278" b="22673"/>
          <a:stretch/>
        </p:blipFill>
        <p:spPr>
          <a:xfrm>
            <a:off x="25785" y="0"/>
            <a:ext cx="4093633" cy="3912394"/>
          </a:xfrm>
          <a:prstGeom prst="rect">
            <a:avLst/>
          </a:prstGeom>
        </p:spPr>
      </p:pic>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568961"/>
            <a:ext cx="8420100"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97255"/>
            <a:ext cx="3924300"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7FF22E3-5928-787E-B062-FA18127D3BD9}"/>
              </a:ext>
            </a:extLst>
          </p:cNvPr>
          <p:cNvSpPr>
            <a:spLocks noGrp="1"/>
          </p:cNvSpPr>
          <p:nvPr>
            <p:ph sz="half" idx="13" hasCustomPrompt="1"/>
          </p:nvPr>
        </p:nvSpPr>
        <p:spPr>
          <a:xfrm>
            <a:off x="2933700" y="3251596"/>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97255"/>
            <a:ext cx="3943627"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9" name="Content Placeholder 3">
            <a:extLst>
              <a:ext uri="{FF2B5EF4-FFF2-40B4-BE49-F238E27FC236}">
                <a16:creationId xmlns:a16="http://schemas.microsoft.com/office/drawing/2014/main" id="{178E4D0B-96F1-45F3-6B2A-5FA31A37257F}"/>
              </a:ext>
            </a:extLst>
          </p:cNvPr>
          <p:cNvSpPr>
            <a:spLocks noGrp="1"/>
          </p:cNvSpPr>
          <p:nvPr>
            <p:ph sz="half" idx="14" hasCustomPrompt="1"/>
          </p:nvPr>
        </p:nvSpPr>
        <p:spPr>
          <a:xfrm>
            <a:off x="7410173" y="3251595"/>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a:extLst>
              <a:ext uri="{FF2B5EF4-FFF2-40B4-BE49-F238E27FC236}">
                <a16:creationId xmlns:a16="http://schemas.microsoft.com/office/drawing/2014/main" id="{5F41582C-9AD2-F126-40F3-D43E77D158C8}"/>
              </a:ext>
            </a:extLst>
          </p:cNvPr>
          <p:cNvSpPr>
            <a:spLocks noGrp="1"/>
          </p:cNvSpPr>
          <p:nvPr>
            <p:ph type="ftr" sz="quarter" idx="11"/>
          </p:nvPr>
        </p:nvSpPr>
        <p:spPr>
          <a:xfrm>
            <a:off x="2969260" y="6356349"/>
            <a:ext cx="3819228" cy="365125"/>
          </a:xfrm>
        </p:spPr>
        <p:txBody>
          <a:bodyPr/>
          <a:lstStyle>
            <a:lvl1pPr algn="l">
              <a:defRPr sz="900"/>
            </a:lvl1pPr>
          </a:lstStyle>
          <a:p>
            <a:r>
              <a:rPr lang="en-US" dirty="0"/>
              <a:t>PRESENTATION TITLE</a:t>
            </a:r>
          </a:p>
        </p:txBody>
      </p:sp>
      <p:sp>
        <p:nvSpPr>
          <p:cNvPr id="14" name="Slide Number Placeholder 5">
            <a:extLst>
              <a:ext uri="{FF2B5EF4-FFF2-40B4-BE49-F238E27FC236}">
                <a16:creationId xmlns:a16="http://schemas.microsoft.com/office/drawing/2014/main" id="{341F76B1-7BEF-7A88-1394-1164BFF082E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401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341120" y="558801"/>
            <a:ext cx="9953308"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grpSp>
        <p:nvGrpSpPr>
          <p:cNvPr id="10" name="Group 9">
            <a:extLst>
              <a:ext uri="{FF2B5EF4-FFF2-40B4-BE49-F238E27FC236}">
                <a16:creationId xmlns:a16="http://schemas.microsoft.com/office/drawing/2014/main" id="{6A217F83-0BDB-C70B-29FE-2651DE191533}"/>
              </a:ext>
              <a:ext uri="{C183D7F6-B498-43B3-948B-1728B52AA6E4}">
                <adec:decorative xmlns:adec="http://schemas.microsoft.com/office/drawing/2017/decorative" val="1"/>
              </a:ext>
            </a:extLst>
          </p:cNvPr>
          <p:cNvGrpSpPr/>
          <p:nvPr userDrawn="1"/>
        </p:nvGrpSpPr>
        <p:grpSpPr>
          <a:xfrm>
            <a:off x="4429817" y="0"/>
            <a:ext cx="7762183" cy="2754814"/>
            <a:chOff x="7334250" y="0"/>
            <a:chExt cx="4857750" cy="1724025"/>
          </a:xfrm>
        </p:grpSpPr>
        <p:cxnSp>
          <p:nvCxnSpPr>
            <p:cNvPr id="11" name="Straight Connector 10">
              <a:extLst>
                <a:ext uri="{FF2B5EF4-FFF2-40B4-BE49-F238E27FC236}">
                  <a16:creationId xmlns:a16="http://schemas.microsoft.com/office/drawing/2014/main" id="{E0C62368-3F79-C078-7086-B23D2F5A09F8}"/>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09BDD71-BF2E-BDB0-A625-D8371AEA1CAB}"/>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ext Placeholder 2">
            <a:extLst>
              <a:ext uri="{FF2B5EF4-FFF2-40B4-BE49-F238E27FC236}">
                <a16:creationId xmlns:a16="http://schemas.microsoft.com/office/drawing/2014/main" id="{83354B96-CD25-BE1C-8CA2-3825F820B759}"/>
              </a:ext>
            </a:extLst>
          </p:cNvPr>
          <p:cNvSpPr>
            <a:spLocks noGrp="1"/>
          </p:cNvSpPr>
          <p:nvPr>
            <p:ph type="body" idx="1" hasCustomPrompt="1"/>
          </p:nvPr>
        </p:nvSpPr>
        <p:spPr>
          <a:xfrm>
            <a:off x="1341120" y="2960877"/>
            <a:ext cx="2722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 name="Content Placeholder 3">
            <a:extLst>
              <a:ext uri="{FF2B5EF4-FFF2-40B4-BE49-F238E27FC236}">
                <a16:creationId xmlns:a16="http://schemas.microsoft.com/office/drawing/2014/main" id="{CDD81865-54C7-7674-4B2E-041D05C1D146}"/>
              </a:ext>
            </a:extLst>
          </p:cNvPr>
          <p:cNvSpPr>
            <a:spLocks noGrp="1"/>
          </p:cNvSpPr>
          <p:nvPr>
            <p:ph sz="half" idx="15" hasCustomPrompt="1"/>
          </p:nvPr>
        </p:nvSpPr>
        <p:spPr>
          <a:xfrm>
            <a:off x="1341120" y="3392035"/>
            <a:ext cx="2722880" cy="2907164"/>
          </a:xfrm>
        </p:spPr>
        <p:txBody>
          <a:bodyPr tIns="0">
            <a:normAutofit/>
          </a:bodyPr>
          <a:lstStyle>
            <a:lvl1pPr marL="283464" indent="-283464">
              <a:lnSpc>
                <a:spcPct val="100000"/>
              </a:lnSpc>
              <a:buFont typeface="+mj-lt"/>
              <a:buAutoNum type="arabicPeriod"/>
              <a:defRPr sz="1800" b="0" spc="50" baseline="0"/>
            </a:lvl1pPr>
            <a:lvl2pPr marL="566928" indent="-342900">
              <a:lnSpc>
                <a:spcPct val="100000"/>
              </a:lnSpc>
              <a:spcBef>
                <a:spcPts val="1000"/>
              </a:spcBef>
              <a:buFont typeface="+mj-lt"/>
              <a:buAutoNum type="alphaLcPeriod"/>
              <a:defRPr sz="1800" spc="50" baseline="0"/>
            </a:lvl2pPr>
            <a:lvl3pPr marL="850392" indent="-342900">
              <a:lnSpc>
                <a:spcPct val="100000"/>
              </a:lnSpc>
              <a:spcBef>
                <a:spcPts val="1000"/>
              </a:spcBef>
              <a:buFont typeface="+mj-lt"/>
              <a:buAutoNum type="arabicParenR"/>
              <a:defRPr sz="1800" spc="50" baseline="0"/>
            </a:lvl3pPr>
            <a:lvl4pPr marL="1042416" indent="-342900">
              <a:lnSpc>
                <a:spcPct val="100000"/>
              </a:lnSpc>
              <a:spcBef>
                <a:spcPts val="1000"/>
              </a:spcBef>
              <a:buFont typeface="+mj-lt"/>
              <a:buAutoNum type="alphaLcParenR"/>
              <a:defRPr sz="1800" spc="50" baseline="0"/>
            </a:lvl4pPr>
            <a:lvl5pPr marL="1074420" indent="-400050">
              <a:lnSpc>
                <a:spcPct val="100000"/>
              </a:lnSpc>
              <a:spcBef>
                <a:spcPts val="1000"/>
              </a:spcBef>
              <a:buFont typeface="+mj-lt"/>
              <a:buAutoNum type="romanLcPeriod"/>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p:txBody>
      </p:sp>
      <p:sp>
        <p:nvSpPr>
          <p:cNvPr id="17" name="Text Placeholder 2">
            <a:extLst>
              <a:ext uri="{FF2B5EF4-FFF2-40B4-BE49-F238E27FC236}">
                <a16:creationId xmlns:a16="http://schemas.microsoft.com/office/drawing/2014/main" id="{6F39BA57-7F1C-623F-BC7F-B689C5AC33EA}"/>
              </a:ext>
            </a:extLst>
          </p:cNvPr>
          <p:cNvSpPr>
            <a:spLocks noGrp="1"/>
          </p:cNvSpPr>
          <p:nvPr>
            <p:ph type="body" idx="10" hasCustomPrompt="1"/>
          </p:nvPr>
        </p:nvSpPr>
        <p:spPr>
          <a:xfrm>
            <a:off x="4754881" y="2960877"/>
            <a:ext cx="5516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3" name="Content Placeholder 3">
            <a:extLst>
              <a:ext uri="{FF2B5EF4-FFF2-40B4-BE49-F238E27FC236}">
                <a16:creationId xmlns:a16="http://schemas.microsoft.com/office/drawing/2014/main" id="{94BF07A4-5A33-0B3C-A378-AB2435F1D5FF}"/>
              </a:ext>
            </a:extLst>
          </p:cNvPr>
          <p:cNvSpPr>
            <a:spLocks noGrp="1"/>
          </p:cNvSpPr>
          <p:nvPr>
            <p:ph sz="half" idx="14" hasCustomPrompt="1"/>
          </p:nvPr>
        </p:nvSpPr>
        <p:spPr>
          <a:xfrm>
            <a:off x="4754881" y="3324859"/>
            <a:ext cx="5506720" cy="303148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Footer Placeholder 4">
            <a:extLst>
              <a:ext uri="{FF2B5EF4-FFF2-40B4-BE49-F238E27FC236}">
                <a16:creationId xmlns:a16="http://schemas.microsoft.com/office/drawing/2014/main" id="{63DC63A6-41FE-6C2D-9A53-0AE4A6DBF39B}"/>
              </a:ext>
            </a:extLst>
          </p:cNvPr>
          <p:cNvSpPr>
            <a:spLocks noGrp="1"/>
          </p:cNvSpPr>
          <p:nvPr>
            <p:ph type="ftr" sz="quarter" idx="12"/>
          </p:nvPr>
        </p:nvSpPr>
        <p:spPr>
          <a:xfrm>
            <a:off x="1333500" y="6356349"/>
            <a:ext cx="3819228" cy="365125"/>
          </a:xfrm>
        </p:spPr>
        <p:txBody>
          <a:bodyPr/>
          <a:lstStyle>
            <a:lvl1pPr algn="l">
              <a:defRPr sz="900"/>
            </a:lvl1pPr>
          </a:lstStyle>
          <a:p>
            <a:r>
              <a:rPr lang="en-US" dirty="0"/>
              <a:t>PRESENTATION TITLE</a:t>
            </a:r>
          </a:p>
        </p:txBody>
      </p:sp>
      <p:sp>
        <p:nvSpPr>
          <p:cNvPr id="20" name="Slide Number Placeholder 5">
            <a:extLst>
              <a:ext uri="{FF2B5EF4-FFF2-40B4-BE49-F238E27FC236}">
                <a16:creationId xmlns:a16="http://schemas.microsoft.com/office/drawing/2014/main" id="{0B5130EC-B05B-5489-FBEC-DBEB6D1E737D}"/>
              </a:ext>
            </a:extLst>
          </p:cNvPr>
          <p:cNvSpPr>
            <a:spLocks noGrp="1"/>
          </p:cNvSpPr>
          <p:nvPr>
            <p:ph type="sldNum" sz="quarter" idx="13"/>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112085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3B2CC92D-F90A-CB67-4860-D6939AC29566}"/>
              </a:ext>
              <a:ext uri="{C183D7F6-B498-43B3-948B-1728B52AA6E4}">
                <adec:decorative xmlns:adec="http://schemas.microsoft.com/office/drawing/2017/decorative" val="1"/>
              </a:ext>
            </a:extLst>
          </p:cNvPr>
          <p:cNvCxnSpPr>
            <a:cxnSpLocks/>
          </p:cNvCxnSpPr>
          <p:nvPr userDrawn="1"/>
        </p:nvCxnSpPr>
        <p:spPr>
          <a:xfrm flipH="1" flipV="1">
            <a:off x="3094182" y="0"/>
            <a:ext cx="1745673" cy="389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4" y="1671639"/>
            <a:ext cx="5884027"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13" name="Picture Placeholder 12">
            <a:extLst>
              <a:ext uri="{FF2B5EF4-FFF2-40B4-BE49-F238E27FC236}">
                <a16:creationId xmlns:a16="http://schemas.microsoft.com/office/drawing/2014/main" id="{4C376638-5C5B-8E5B-0C26-8F63B98EA417}"/>
              </a:ext>
            </a:extLst>
          </p:cNvPr>
          <p:cNvSpPr>
            <a:spLocks noGrp="1"/>
          </p:cNvSpPr>
          <p:nvPr>
            <p:ph type="pic" sz="quarter" idx="13"/>
          </p:nvPr>
        </p:nvSpPr>
        <p:spPr>
          <a:xfrm>
            <a:off x="-28230" y="-9144"/>
            <a:ext cx="5481955" cy="6876288"/>
          </a:xfrm>
          <a:custGeom>
            <a:avLst/>
            <a:gdLst>
              <a:gd name="connsiteX0" fmla="*/ 0 w 5476875"/>
              <a:gd name="connsiteY0" fmla="*/ 0 h 6858000"/>
              <a:gd name="connsiteX1" fmla="*/ 547687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0 w 5476875"/>
              <a:gd name="connsiteY0" fmla="*/ 0 h 6858000"/>
              <a:gd name="connsiteX1" fmla="*/ 252031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5080 w 5481955"/>
              <a:gd name="connsiteY0" fmla="*/ 0 h 6858000"/>
              <a:gd name="connsiteX1" fmla="*/ 2525395 w 5481955"/>
              <a:gd name="connsiteY1" fmla="*/ 0 h 6858000"/>
              <a:gd name="connsiteX2" fmla="*/ 5481955 w 5481955"/>
              <a:gd name="connsiteY2" fmla="*/ 6858000 h 6858000"/>
              <a:gd name="connsiteX3" fmla="*/ 5080 w 5481955"/>
              <a:gd name="connsiteY3" fmla="*/ 6858000 h 6858000"/>
              <a:gd name="connsiteX4" fmla="*/ 0 w 5481955"/>
              <a:gd name="connsiteY4" fmla="*/ 4805680 h 6858000"/>
              <a:gd name="connsiteX5" fmla="*/ 5080 w 5481955"/>
              <a:gd name="connsiteY5" fmla="*/ 0 h 685800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1955" h="6863080">
                <a:moveTo>
                  <a:pt x="5080" y="0"/>
                </a:moveTo>
                <a:lnTo>
                  <a:pt x="2525395" y="0"/>
                </a:lnTo>
                <a:lnTo>
                  <a:pt x="5481955" y="6858000"/>
                </a:lnTo>
                <a:lnTo>
                  <a:pt x="899160" y="6863080"/>
                </a:lnTo>
                <a:cubicBezTo>
                  <a:pt x="506307" y="5933440"/>
                  <a:pt x="413173" y="5720080"/>
                  <a:pt x="0" y="4759960"/>
                </a:cubicBezTo>
                <a:cubicBezTo>
                  <a:pt x="1693" y="3158067"/>
                  <a:pt x="3387" y="1601893"/>
                  <a:pt x="5080" y="0"/>
                </a:cubicBezTo>
                <a:close/>
              </a:path>
            </a:pathLst>
          </a:custGeom>
        </p:spPr>
        <p:txBody>
          <a:bodyPr lIns="274320" tIns="91440" bIns="91440">
            <a:normAutofit/>
          </a:bodyPr>
          <a:lstStyle>
            <a:lvl1pPr marL="0" indent="0" algn="l">
              <a:buNone/>
              <a:defRPr sz="2000">
                <a:solidFill>
                  <a:schemeClr val="tx1"/>
                </a:solidFill>
              </a:defRPr>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04569D00-2037-2A8D-943B-22FAC1C0B690}"/>
              </a:ext>
            </a:extLst>
          </p:cNvPr>
          <p:cNvSpPr>
            <a:spLocks noGrp="1"/>
          </p:cNvSpPr>
          <p:nvPr>
            <p:ph type="ftr" sz="quarter" idx="11"/>
          </p:nvPr>
        </p:nvSpPr>
        <p:spPr>
          <a:xfrm>
            <a:off x="825500" y="6356349"/>
            <a:ext cx="3819228" cy="365125"/>
          </a:xfrm>
        </p:spPr>
        <p:txBody>
          <a:bodyPr/>
          <a:lstStyle>
            <a:lvl1pPr algn="l">
              <a:defRPr sz="900"/>
            </a:lvl1pPr>
          </a:lstStyle>
          <a:p>
            <a:r>
              <a:rPr lang="en-US" dirty="0"/>
              <a:t>PRESENTATION TITLE</a:t>
            </a:r>
          </a:p>
        </p:txBody>
      </p:sp>
      <p:sp>
        <p:nvSpPr>
          <p:cNvPr id="5" name="Slide Number Placeholder 5">
            <a:extLst>
              <a:ext uri="{FF2B5EF4-FFF2-40B4-BE49-F238E27FC236}">
                <a16:creationId xmlns:a16="http://schemas.microsoft.com/office/drawing/2014/main" id="{75967A9D-0B53-4F3F-0872-495C23A3323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
        <p:nvSpPr>
          <p:cNvPr id="8" name="Content Placeholder 3">
            <a:extLst>
              <a:ext uri="{FF2B5EF4-FFF2-40B4-BE49-F238E27FC236}">
                <a16:creationId xmlns:a16="http://schemas.microsoft.com/office/drawing/2014/main" id="{643B0E9A-A777-8745-6A36-0A79CB5E036B}"/>
              </a:ext>
            </a:extLst>
          </p:cNvPr>
          <p:cNvSpPr>
            <a:spLocks noGrp="1"/>
          </p:cNvSpPr>
          <p:nvPr>
            <p:ph sz="half" idx="14" hasCustomPrompt="1"/>
          </p:nvPr>
        </p:nvSpPr>
        <p:spPr>
          <a:xfrm>
            <a:off x="5453725" y="3660774"/>
            <a:ext cx="5907176" cy="2536826"/>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17780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00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 id="2147483670" r:id="rId4"/>
    <p:sldLayoutId id="2147483651" r:id="rId5"/>
    <p:sldLayoutId id="2147483671" r:id="rId6"/>
    <p:sldLayoutId id="2147483672" r:id="rId7"/>
    <p:sldLayoutId id="2147483673" r:id="rId8"/>
    <p:sldLayoutId id="2147483664" r:id="rId9"/>
    <p:sldLayoutId id="2147483674" r:id="rId10"/>
    <p:sldLayoutId id="2147483653" r:id="rId11"/>
    <p:sldLayoutId id="2147483667" r:id="rId12"/>
    <p:sldLayoutId id="2147483665"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s://gamma.app/" TargetMode="External"/><Relationship Id="rId2" Type="http://schemas.openxmlformats.org/officeDocument/2006/relationships/hyperlink" Target="https://www.perplexity.ai/?login-source=oneTapHome&amp;login-new=false" TargetMode="External"/><Relationship Id="rId1" Type="http://schemas.openxmlformats.org/officeDocument/2006/relationships/slideLayout" Target="../slideLayouts/slideLayout5.xml"/><Relationship Id="rId5" Type="http://schemas.openxmlformats.org/officeDocument/2006/relationships/hyperlink" Target="https://www.canva.com/features/ai-lesson-plan-generator/?msockid=14f6b79d2a1265903bb3a1db2b566435" TargetMode="External"/><Relationship Id="rId4" Type="http://schemas.openxmlformats.org/officeDocument/2006/relationships/hyperlink" Target="https://suno.com/hom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collections/online-safety-act" TargetMode="External"/><Relationship Id="rId2" Type="http://schemas.openxmlformats.org/officeDocument/2006/relationships/hyperlink" Target="https://www.unicef.org.au/unicef-youth/staying-safe-online/social-media-ban-explainer" TargetMode="Externa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8" Type="http://schemas.openxmlformats.org/officeDocument/2006/relationships/hyperlink" Target="https://cybersmarties.com/social-media-and-unregulated-emotions/#:~:text=Social%20media%20use%20can%20impact%20emotional%20regulation%2C%20with,quantity%2C%20may%20determine%20its%20effects%20on%20mental%20health." TargetMode="External"/><Relationship Id="rId3" Type="http://schemas.openxmlformats.org/officeDocument/2006/relationships/hyperlink" Target="https://www.sleepfoundation.org/how-sleep-works/sleep-and-social-media" TargetMode="External"/><Relationship Id="rId7" Type="http://schemas.openxmlformats.org/officeDocument/2006/relationships/hyperlink" Target="https://www.sciencedaily.com/releases/2022/09/220907105433.htm" TargetMode="External"/><Relationship Id="rId2" Type="http://schemas.openxmlformats.org/officeDocument/2006/relationships/hyperlink" Target="https://healthmatters.nyp.org/how-social-media-use-affects-adolescent-brain-development/" TargetMode="External"/><Relationship Id="rId1" Type="http://schemas.openxmlformats.org/officeDocument/2006/relationships/slideLayout" Target="../slideLayouts/slideLayout9.xml"/><Relationship Id="rId6" Type="http://schemas.openxmlformats.org/officeDocument/2006/relationships/hyperlink" Target="https://capmh.biomedcentral.com/articles/10.1186/s13034-024-00754-8" TargetMode="External"/><Relationship Id="rId5" Type="http://schemas.openxmlformats.org/officeDocument/2006/relationships/hyperlink" Target="https://www.edumed.org/resources/preventing-cyberbullying-and-harassment-online/" TargetMode="External"/><Relationship Id="rId4" Type="http://schemas.openxmlformats.org/officeDocument/2006/relationships/hyperlink" Target="https://www.sciencenewstoday.org/how-social-media-skews-self-esteem-the-psychology-of-comparison" TargetMode="External"/><Relationship Id="rId9" Type="http://schemas.openxmlformats.org/officeDocument/2006/relationships/hyperlink" Target="https://www.orfonline.org/expert-speak/from-clicks-to-chaos-how-social-media-algorithms-amplify-extremism#:~:text=Algorithms%20are%20quickly%20becoming%20a%20keystone%20of%20content,often%20unintentionally%20amplify%20extremist%20propaganda%20and%20polarising%20narrative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bark.us/" TargetMode="External"/><Relationship Id="rId2" Type="http://schemas.openxmlformats.org/officeDocument/2006/relationships/hyperlink" Target="https://families.google/familylink/" TargetMode="External"/><Relationship Id="rId1" Type="http://schemas.openxmlformats.org/officeDocument/2006/relationships/slideLayout" Target="../slideLayouts/slideLayout10.xml"/><Relationship Id="rId4" Type="http://schemas.openxmlformats.org/officeDocument/2006/relationships/hyperlink" Target="https://canopy.u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991350" y="487680"/>
            <a:ext cx="4179570" cy="3376691"/>
          </a:xfrm>
        </p:spPr>
        <p:txBody>
          <a:bodyPr anchor="b">
            <a:normAutofit/>
          </a:bodyPr>
          <a:lstStyle/>
          <a:p>
            <a:r>
              <a:rPr lang="en-US" dirty="0"/>
              <a:t>AI in Education: What Parents Need to Know</a:t>
            </a:r>
          </a:p>
        </p:txBody>
      </p:sp>
    </p:spTree>
    <p:extLst>
      <p:ext uri="{BB962C8B-B14F-4D97-AF65-F5344CB8AC3E}">
        <p14:creationId xmlns:p14="http://schemas.microsoft.com/office/powerpoint/2010/main" val="2586058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36818C4-7612-9E86-3DD0-6220425607C8}"/>
              </a:ext>
            </a:extLst>
          </p:cNvPr>
          <p:cNvSpPr>
            <a:spLocks noGrp="1"/>
          </p:cNvSpPr>
          <p:nvPr>
            <p:ph type="title"/>
          </p:nvPr>
        </p:nvSpPr>
        <p:spPr>
          <a:xfrm>
            <a:off x="838200" y="365125"/>
            <a:ext cx="10515600" cy="1325563"/>
          </a:xfrm>
        </p:spPr>
        <p:txBody>
          <a:bodyPr anchor="ctr">
            <a:normAutofit/>
          </a:bodyPr>
          <a:lstStyle/>
          <a:p>
            <a:pPr algn="ctr"/>
            <a:r>
              <a:rPr lang="en-US" sz="4800" b="1" dirty="0"/>
              <a:t>App recommendations</a:t>
            </a:r>
            <a:endParaRPr lang="en-SI" sz="4800" b="1" dirty="0"/>
          </a:p>
        </p:txBody>
      </p:sp>
      <p:sp>
        <p:nvSpPr>
          <p:cNvPr id="3" name="Content Placeholder 2">
            <a:extLst>
              <a:ext uri="{FF2B5EF4-FFF2-40B4-BE49-F238E27FC236}">
                <a16:creationId xmlns:a16="http://schemas.microsoft.com/office/drawing/2014/main" id="{96D241CC-2642-9BE4-7B7A-9A0576880FDC}"/>
              </a:ext>
            </a:extLst>
          </p:cNvPr>
          <p:cNvSpPr>
            <a:spLocks noGrp="1"/>
          </p:cNvSpPr>
          <p:nvPr>
            <p:ph sz="half" idx="2"/>
          </p:nvPr>
        </p:nvSpPr>
        <p:spPr>
          <a:xfrm>
            <a:off x="3642200" y="1870982"/>
            <a:ext cx="6193176" cy="4299148"/>
          </a:xfrm>
        </p:spPr>
        <p:txBody>
          <a:bodyPr>
            <a:normAutofit fontScale="92500"/>
          </a:bodyPr>
          <a:lstStyle/>
          <a:p>
            <a:pPr>
              <a:lnSpc>
                <a:spcPct val="150000"/>
              </a:lnSpc>
            </a:pPr>
            <a:r>
              <a:rPr lang="en-US" sz="2400" dirty="0"/>
              <a:t>ChatGPT – Creates questions, guided answer</a:t>
            </a:r>
          </a:p>
          <a:p>
            <a:r>
              <a:rPr lang="en-US" sz="2400" dirty="0">
                <a:hlinkClick r:id="rId2"/>
              </a:rPr>
              <a:t>Perplexity</a:t>
            </a:r>
            <a:r>
              <a:rPr lang="en-US" sz="2400" dirty="0"/>
              <a:t> – researching information – search engine which provides sources</a:t>
            </a:r>
          </a:p>
          <a:p>
            <a:r>
              <a:rPr lang="en-US" sz="2400" dirty="0">
                <a:hlinkClick r:id="rId3"/>
              </a:rPr>
              <a:t>Gamma</a:t>
            </a:r>
            <a:r>
              <a:rPr lang="en-US" sz="2400" dirty="0"/>
              <a:t> – Create presentations</a:t>
            </a:r>
          </a:p>
          <a:p>
            <a:r>
              <a:rPr lang="en-US" sz="2400" dirty="0">
                <a:hlinkClick r:id="rId4"/>
              </a:rPr>
              <a:t>Suno</a:t>
            </a:r>
            <a:r>
              <a:rPr lang="en-US" sz="2400" dirty="0"/>
              <a:t> -  creates songs based on prompts</a:t>
            </a:r>
          </a:p>
          <a:p>
            <a:r>
              <a:rPr lang="en-US" sz="2400" dirty="0"/>
              <a:t>Copilot – Like ChatGPT but also with image creator </a:t>
            </a:r>
          </a:p>
          <a:p>
            <a:r>
              <a:rPr lang="en-US" sz="2400" dirty="0">
                <a:hlinkClick r:id="rId5"/>
              </a:rPr>
              <a:t>Canva magic write </a:t>
            </a:r>
            <a:r>
              <a:rPr lang="en-US" sz="2400" dirty="0"/>
              <a:t>– Create beautiful presentations</a:t>
            </a:r>
          </a:p>
        </p:txBody>
      </p:sp>
      <p:sp>
        <p:nvSpPr>
          <p:cNvPr id="14" name="Slide Number Placeholder 3">
            <a:extLst>
              <a:ext uri="{FF2B5EF4-FFF2-40B4-BE49-F238E27FC236}">
                <a16:creationId xmlns:a16="http://schemas.microsoft.com/office/drawing/2014/main" id="{68864082-D1AC-26DD-0DEF-C4FE95830C7E}"/>
              </a:ext>
            </a:extLst>
          </p:cNvPr>
          <p:cNvSpPr>
            <a:spLocks noGrp="1"/>
          </p:cNvSpPr>
          <p:nvPr>
            <p:ph type="sldNum" sz="quarter" idx="12"/>
          </p:nvPr>
        </p:nvSpPr>
        <p:spPr>
          <a:xfrm>
            <a:off x="10373350" y="6356349"/>
            <a:ext cx="987552" cy="365125"/>
          </a:xfrm>
        </p:spPr>
        <p:txBody>
          <a:bodyPr/>
          <a:lstStyle/>
          <a:p>
            <a:pPr>
              <a:spcAft>
                <a:spcPts val="600"/>
              </a:spcAft>
            </a:pPr>
            <a:fld id="{A49DFD55-3C28-40EF-9E31-A92D2E4017FF}" type="slidenum">
              <a:rPr lang="en-US" smtClean="0"/>
              <a:pPr>
                <a:spcAft>
                  <a:spcPts val="600"/>
                </a:spcAft>
              </a:pPr>
              <a:t>10</a:t>
            </a:fld>
            <a:endParaRPr lang="en-US"/>
          </a:p>
        </p:txBody>
      </p:sp>
      <p:sp>
        <p:nvSpPr>
          <p:cNvPr id="2" name="TextBox 1">
            <a:extLst>
              <a:ext uri="{FF2B5EF4-FFF2-40B4-BE49-F238E27FC236}">
                <a16:creationId xmlns:a16="http://schemas.microsoft.com/office/drawing/2014/main" id="{F0F904A0-C886-4A30-B922-D95231DD59B0}"/>
              </a:ext>
            </a:extLst>
          </p:cNvPr>
          <p:cNvSpPr txBox="1"/>
          <p:nvPr/>
        </p:nvSpPr>
        <p:spPr>
          <a:xfrm>
            <a:off x="9835376" y="5477632"/>
            <a:ext cx="2356624" cy="1384995"/>
          </a:xfrm>
          <a:prstGeom prst="rect">
            <a:avLst/>
          </a:prstGeom>
          <a:noFill/>
        </p:spPr>
        <p:txBody>
          <a:bodyPr wrap="square" rtlCol="0">
            <a:spAutoFit/>
          </a:bodyPr>
          <a:lstStyle/>
          <a:p>
            <a:r>
              <a:rPr lang="en-US" sz="2800" b="1" dirty="0">
                <a:solidFill>
                  <a:srgbClr val="FF0000"/>
                </a:solidFill>
              </a:rPr>
              <a:t>Always use AI to assist not replace</a:t>
            </a:r>
            <a:endParaRPr lang="en-SI" sz="2800" b="1" dirty="0">
              <a:solidFill>
                <a:srgbClr val="FF0000"/>
              </a:solidFill>
            </a:endParaRPr>
          </a:p>
        </p:txBody>
      </p:sp>
    </p:spTree>
    <p:extLst>
      <p:ext uri="{BB962C8B-B14F-4D97-AF65-F5344CB8AC3E}">
        <p14:creationId xmlns:p14="http://schemas.microsoft.com/office/powerpoint/2010/main" val="821126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2595-4636-D253-C5D2-7045EDD5A7F8}"/>
              </a:ext>
            </a:extLst>
          </p:cNvPr>
          <p:cNvSpPr>
            <a:spLocks noGrp="1"/>
          </p:cNvSpPr>
          <p:nvPr>
            <p:ph type="title"/>
          </p:nvPr>
        </p:nvSpPr>
        <p:spPr>
          <a:xfrm>
            <a:off x="2940802" y="0"/>
            <a:ext cx="8420100" cy="1241155"/>
          </a:xfrm>
        </p:spPr>
        <p:txBody>
          <a:bodyPr>
            <a:normAutofit/>
          </a:bodyPr>
          <a:lstStyle/>
          <a:p>
            <a:pPr algn="ctr"/>
            <a:r>
              <a:rPr lang="en-US" sz="6600" dirty="0"/>
              <a:t>Agenda</a:t>
            </a:r>
            <a:endParaRPr lang="en-SI" sz="6600" dirty="0"/>
          </a:p>
        </p:txBody>
      </p:sp>
      <p:sp>
        <p:nvSpPr>
          <p:cNvPr id="3" name="Text Placeholder 2">
            <a:extLst>
              <a:ext uri="{FF2B5EF4-FFF2-40B4-BE49-F238E27FC236}">
                <a16:creationId xmlns:a16="http://schemas.microsoft.com/office/drawing/2014/main" id="{D694554B-A3DD-9B0E-B34D-55E7FDCC28B4}"/>
              </a:ext>
            </a:extLst>
          </p:cNvPr>
          <p:cNvSpPr>
            <a:spLocks noGrp="1"/>
          </p:cNvSpPr>
          <p:nvPr>
            <p:ph type="body" idx="1"/>
          </p:nvPr>
        </p:nvSpPr>
        <p:spPr>
          <a:xfrm>
            <a:off x="2341198" y="1476769"/>
            <a:ext cx="4148811" cy="464499"/>
          </a:xfrm>
        </p:spPr>
        <p:txBody>
          <a:bodyPr>
            <a:noAutofit/>
          </a:bodyPr>
          <a:lstStyle/>
          <a:p>
            <a:r>
              <a:rPr lang="en-US" sz="2400" dirty="0"/>
              <a:t>Screen time and social media</a:t>
            </a:r>
            <a:endParaRPr lang="en-SI" sz="2400" dirty="0"/>
          </a:p>
        </p:txBody>
      </p:sp>
      <p:sp>
        <p:nvSpPr>
          <p:cNvPr id="4" name="Content Placeholder 3">
            <a:extLst>
              <a:ext uri="{FF2B5EF4-FFF2-40B4-BE49-F238E27FC236}">
                <a16:creationId xmlns:a16="http://schemas.microsoft.com/office/drawing/2014/main" id="{0C618AE0-BA94-CBB4-F5B0-81AC2BF69882}"/>
              </a:ext>
            </a:extLst>
          </p:cNvPr>
          <p:cNvSpPr>
            <a:spLocks noGrp="1"/>
          </p:cNvSpPr>
          <p:nvPr>
            <p:ph sz="half" idx="13"/>
          </p:nvPr>
        </p:nvSpPr>
        <p:spPr>
          <a:xfrm>
            <a:off x="2220024" y="2114550"/>
            <a:ext cx="3943627" cy="4371310"/>
          </a:xfrm>
        </p:spPr>
        <p:txBody>
          <a:bodyPr>
            <a:normAutofit/>
          </a:bodyPr>
          <a:lstStyle/>
          <a:p>
            <a:pPr marL="342900" indent="-342900">
              <a:buFont typeface="+mj-lt"/>
              <a:buAutoNum type="arabicPeriod"/>
            </a:pPr>
            <a:r>
              <a:rPr lang="en-US" sz="2400" dirty="0"/>
              <a:t>The growing opinion of social media.</a:t>
            </a:r>
          </a:p>
          <a:p>
            <a:pPr marL="342900" indent="-342900">
              <a:buFont typeface="+mj-lt"/>
              <a:buAutoNum type="arabicPeriod"/>
            </a:pPr>
            <a:r>
              <a:rPr lang="en-US" sz="2400" dirty="0"/>
              <a:t>Scientific evidence regarding screen time.</a:t>
            </a:r>
          </a:p>
          <a:p>
            <a:pPr marL="342900" indent="-342900">
              <a:buFont typeface="+mj-lt"/>
              <a:buAutoNum type="arabicPeriod"/>
            </a:pPr>
            <a:r>
              <a:rPr lang="en-US" sz="2400" dirty="0"/>
              <a:t>What can parents do: controls.</a:t>
            </a:r>
          </a:p>
          <a:p>
            <a:pPr marL="342900" indent="-342900">
              <a:buFont typeface="+mj-lt"/>
              <a:buAutoNum type="arabicPeriod"/>
            </a:pPr>
            <a:r>
              <a:rPr lang="en-US" sz="2400" dirty="0"/>
              <a:t>Additional advice: what can you say, what can you do.</a:t>
            </a:r>
            <a:endParaRPr lang="en-SI" sz="2400" dirty="0"/>
          </a:p>
        </p:txBody>
      </p:sp>
      <p:sp>
        <p:nvSpPr>
          <p:cNvPr id="5" name="Text Placeholder 4">
            <a:extLst>
              <a:ext uri="{FF2B5EF4-FFF2-40B4-BE49-F238E27FC236}">
                <a16:creationId xmlns:a16="http://schemas.microsoft.com/office/drawing/2014/main" id="{43FD65FC-3E9B-20D3-05A8-EBB657E90758}"/>
              </a:ext>
            </a:extLst>
          </p:cNvPr>
          <p:cNvSpPr>
            <a:spLocks noGrp="1"/>
          </p:cNvSpPr>
          <p:nvPr>
            <p:ph type="body" sz="quarter" idx="3"/>
          </p:nvPr>
        </p:nvSpPr>
        <p:spPr>
          <a:xfrm>
            <a:off x="7417275" y="1501974"/>
            <a:ext cx="3943627" cy="464499"/>
          </a:xfrm>
        </p:spPr>
        <p:txBody>
          <a:bodyPr>
            <a:normAutofit/>
          </a:bodyPr>
          <a:lstStyle/>
          <a:p>
            <a:r>
              <a:rPr lang="en-US" sz="2400" dirty="0"/>
              <a:t>AI in education</a:t>
            </a:r>
            <a:endParaRPr lang="en-SI" sz="2400" dirty="0"/>
          </a:p>
        </p:txBody>
      </p:sp>
      <p:sp>
        <p:nvSpPr>
          <p:cNvPr id="6" name="Content Placeholder 5">
            <a:extLst>
              <a:ext uri="{FF2B5EF4-FFF2-40B4-BE49-F238E27FC236}">
                <a16:creationId xmlns:a16="http://schemas.microsoft.com/office/drawing/2014/main" id="{9CBB782E-95E8-EEF7-95E5-D114794AA655}"/>
              </a:ext>
            </a:extLst>
          </p:cNvPr>
          <p:cNvSpPr>
            <a:spLocks noGrp="1"/>
          </p:cNvSpPr>
          <p:nvPr>
            <p:ph sz="half" idx="14"/>
          </p:nvPr>
        </p:nvSpPr>
        <p:spPr>
          <a:xfrm>
            <a:off x="7410173" y="2114549"/>
            <a:ext cx="3943627" cy="4371310"/>
          </a:xfrm>
        </p:spPr>
        <p:txBody>
          <a:bodyPr>
            <a:normAutofit/>
          </a:bodyPr>
          <a:lstStyle/>
          <a:p>
            <a:pPr marL="342900" indent="-342900">
              <a:buFont typeface="+mj-lt"/>
              <a:buAutoNum type="arabicPeriod"/>
            </a:pPr>
            <a:r>
              <a:rPr lang="en-US" sz="2400" dirty="0"/>
              <a:t>What is AI?</a:t>
            </a:r>
          </a:p>
          <a:p>
            <a:pPr marL="342900" indent="-342900">
              <a:buFont typeface="+mj-lt"/>
              <a:buAutoNum type="arabicPeriod"/>
            </a:pPr>
            <a:r>
              <a:rPr lang="en-US" sz="2400" dirty="0"/>
              <a:t>How does it work.</a:t>
            </a:r>
          </a:p>
          <a:p>
            <a:pPr marL="342900" indent="-342900">
              <a:buFont typeface="+mj-lt"/>
              <a:buAutoNum type="arabicPeriod"/>
            </a:pPr>
            <a:r>
              <a:rPr lang="en-US" sz="2400" dirty="0"/>
              <a:t>What are the costs and benefits of students using AI.</a:t>
            </a:r>
          </a:p>
          <a:p>
            <a:pPr marL="342900" indent="-342900">
              <a:buFont typeface="+mj-lt"/>
              <a:buAutoNum type="arabicPeriod"/>
            </a:pPr>
            <a:r>
              <a:rPr lang="en-US" sz="2400" dirty="0"/>
              <a:t>How to and not to use AI effectively whilst studying.</a:t>
            </a:r>
          </a:p>
          <a:p>
            <a:pPr marL="342900" indent="-342900">
              <a:buFont typeface="+mj-lt"/>
              <a:buAutoNum type="arabicPeriod"/>
            </a:pPr>
            <a:r>
              <a:rPr lang="en-US" sz="2400" dirty="0"/>
              <a:t>AI apps suggestions</a:t>
            </a:r>
            <a:endParaRPr lang="en-SI" sz="2400" dirty="0"/>
          </a:p>
        </p:txBody>
      </p:sp>
      <p:sp>
        <p:nvSpPr>
          <p:cNvPr id="7" name="Slide Number Placeholder 6">
            <a:extLst>
              <a:ext uri="{FF2B5EF4-FFF2-40B4-BE49-F238E27FC236}">
                <a16:creationId xmlns:a16="http://schemas.microsoft.com/office/drawing/2014/main" id="{623973B3-48C2-A802-36CA-C85167A517FF}"/>
              </a:ext>
            </a:extLst>
          </p:cNvPr>
          <p:cNvSpPr>
            <a:spLocks noGrp="1"/>
          </p:cNvSpPr>
          <p:nvPr>
            <p:ph type="sldNum" sz="quarter" idx="12"/>
          </p:nvPr>
        </p:nvSpPr>
        <p:spPr/>
        <p:txBody>
          <a:bodyPr/>
          <a:lstStyle/>
          <a:p>
            <a:fld id="{A49DFD55-3C28-40EF-9E31-A92D2E4017FF}" type="slidenum">
              <a:rPr lang="en-US" smtClean="0"/>
              <a:pPr/>
              <a:t>2</a:t>
            </a:fld>
            <a:endParaRPr lang="en-US" dirty="0"/>
          </a:p>
        </p:txBody>
      </p:sp>
      <p:sp>
        <p:nvSpPr>
          <p:cNvPr id="8" name="TextBox 7">
            <a:extLst>
              <a:ext uri="{FF2B5EF4-FFF2-40B4-BE49-F238E27FC236}">
                <a16:creationId xmlns:a16="http://schemas.microsoft.com/office/drawing/2014/main" id="{45F6C00C-0767-415F-0CA0-B63CD26AEF2A}"/>
              </a:ext>
            </a:extLst>
          </p:cNvPr>
          <p:cNvSpPr txBox="1"/>
          <p:nvPr/>
        </p:nvSpPr>
        <p:spPr>
          <a:xfrm>
            <a:off x="2609385" y="6110868"/>
            <a:ext cx="6746488" cy="461665"/>
          </a:xfrm>
          <a:prstGeom prst="rect">
            <a:avLst/>
          </a:prstGeom>
          <a:noFill/>
        </p:spPr>
        <p:txBody>
          <a:bodyPr wrap="square" rtlCol="0">
            <a:spAutoFit/>
          </a:bodyPr>
          <a:lstStyle/>
          <a:p>
            <a:pPr algn="ctr"/>
            <a:r>
              <a:rPr lang="en-US" sz="2400" b="1" dirty="0"/>
              <a:t>Time for questions</a:t>
            </a:r>
            <a:endParaRPr lang="en-SI" sz="2400" b="1" dirty="0"/>
          </a:p>
        </p:txBody>
      </p:sp>
    </p:spTree>
    <p:extLst>
      <p:ext uri="{BB962C8B-B14F-4D97-AF65-F5344CB8AC3E}">
        <p14:creationId xmlns:p14="http://schemas.microsoft.com/office/powerpoint/2010/main" val="1931342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8">
                                            <p:txEl>
                                              <p:pRg st="0" end="0"/>
                                            </p:txEl>
                                          </p:spTgt>
                                        </p:tgtEl>
                                        <p:attrNameLst>
                                          <p:attrName>style.visibility</p:attrName>
                                        </p:attrNameLst>
                                      </p:cBhvr>
                                      <p:to>
                                        <p:strVal val="visible"/>
                                      </p:to>
                                    </p:set>
                                    <p:anim calcmode="lin" valueType="num">
                                      <p:cBhvr additive="base">
                                        <p:cTn id="6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5EAD6-F52F-5BB0-CE63-B98A9EF20D52}"/>
              </a:ext>
            </a:extLst>
          </p:cNvPr>
          <p:cNvSpPr>
            <a:spLocks noGrp="1"/>
          </p:cNvSpPr>
          <p:nvPr>
            <p:ph type="title"/>
          </p:nvPr>
        </p:nvSpPr>
        <p:spPr/>
        <p:txBody>
          <a:bodyPr/>
          <a:lstStyle/>
          <a:p>
            <a:r>
              <a:rPr lang="en-US" dirty="0"/>
              <a:t>The growing opinion of social media</a:t>
            </a:r>
            <a:endParaRPr lang="en-SI" dirty="0"/>
          </a:p>
        </p:txBody>
      </p:sp>
      <p:sp>
        <p:nvSpPr>
          <p:cNvPr id="5" name="Slide Number Placeholder 4">
            <a:extLst>
              <a:ext uri="{FF2B5EF4-FFF2-40B4-BE49-F238E27FC236}">
                <a16:creationId xmlns:a16="http://schemas.microsoft.com/office/drawing/2014/main" id="{57AB82C1-D81E-255F-2EB3-E10395C38E77}"/>
              </a:ext>
            </a:extLst>
          </p:cNvPr>
          <p:cNvSpPr>
            <a:spLocks noGrp="1"/>
          </p:cNvSpPr>
          <p:nvPr>
            <p:ph type="sldNum" sz="quarter" idx="12"/>
          </p:nvPr>
        </p:nvSpPr>
        <p:spPr/>
        <p:txBody>
          <a:bodyPr/>
          <a:lstStyle/>
          <a:p>
            <a:fld id="{A49DFD55-3C28-40EF-9E31-A92D2E4017FF}" type="slidenum">
              <a:rPr lang="en-US" smtClean="0"/>
              <a:pPr/>
              <a:t>3</a:t>
            </a:fld>
            <a:endParaRPr lang="en-US" dirty="0"/>
          </a:p>
        </p:txBody>
      </p:sp>
      <p:sp>
        <p:nvSpPr>
          <p:cNvPr id="8" name="TextBox 7">
            <a:extLst>
              <a:ext uri="{FF2B5EF4-FFF2-40B4-BE49-F238E27FC236}">
                <a16:creationId xmlns:a16="http://schemas.microsoft.com/office/drawing/2014/main" id="{E0D4C900-01BF-2AB0-8494-DA66CA3F3C37}"/>
              </a:ext>
            </a:extLst>
          </p:cNvPr>
          <p:cNvSpPr txBox="1"/>
          <p:nvPr/>
        </p:nvSpPr>
        <p:spPr>
          <a:xfrm>
            <a:off x="4560849" y="1297962"/>
            <a:ext cx="7370956" cy="5262979"/>
          </a:xfrm>
          <a:prstGeom prst="rect">
            <a:avLst/>
          </a:prstGeom>
          <a:noFill/>
        </p:spPr>
        <p:txBody>
          <a:bodyPr wrap="square" rtlCol="0">
            <a:spAutoFit/>
          </a:bodyPr>
          <a:lstStyle/>
          <a:p>
            <a:pPr marL="285750" indent="-285750">
              <a:buFont typeface="Arial" panose="020B0604020202020204" pitchFamily="34" charset="0"/>
              <a:buChar char="•"/>
            </a:pPr>
            <a:r>
              <a:rPr lang="en-US" sz="2400" dirty="0"/>
              <a:t>10</a:t>
            </a:r>
            <a:r>
              <a:rPr lang="en-US" sz="2400" baseline="30000" dirty="0"/>
              <a:t>th</a:t>
            </a:r>
            <a:r>
              <a:rPr lang="en-US" sz="2400" dirty="0"/>
              <a:t> December 2025 – Australia </a:t>
            </a:r>
            <a:r>
              <a:rPr lang="en-US" sz="2400" dirty="0">
                <a:hlinkClick r:id="rId2"/>
              </a:rPr>
              <a:t>social media ban </a:t>
            </a:r>
            <a:r>
              <a:rPr lang="en-US" sz="2400" dirty="0"/>
              <a:t>for under 16s</a:t>
            </a:r>
          </a:p>
          <a:p>
            <a:endParaRPr lang="en-US" sz="2400" dirty="0"/>
          </a:p>
          <a:p>
            <a:pPr marL="285750" indent="-285750">
              <a:buFont typeface="Arial" panose="020B0604020202020204" pitchFamily="34" charset="0"/>
              <a:buChar char="•"/>
            </a:pPr>
            <a:r>
              <a:rPr lang="en-US" sz="2400" dirty="0"/>
              <a:t>Prime Minister Anthony Albanese described social media as a "scourge," and emphasized that families are "worried sick about the safety of our kids online“.</a:t>
            </a:r>
          </a:p>
          <a:p>
            <a:endParaRPr lang="en-US" sz="2400" dirty="0"/>
          </a:p>
          <a:p>
            <a:pPr marL="285750" indent="-285750">
              <a:buFont typeface="Arial" panose="020B0604020202020204" pitchFamily="34" charset="0"/>
              <a:buChar char="•"/>
            </a:pPr>
            <a:r>
              <a:rPr lang="en-US" sz="2400" dirty="0"/>
              <a:t>Evidence of risks such as anxiety, depression, cyberbullying, exposure to harmful content (including misogyny, violence, and eating-disorder triggers) shaped the push for the legislation.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hlinkClick r:id="rId3"/>
              </a:rPr>
              <a:t>UK online </a:t>
            </a:r>
            <a:endParaRPr lang="en-SI" sz="2400" dirty="0"/>
          </a:p>
        </p:txBody>
      </p:sp>
      <p:sp>
        <p:nvSpPr>
          <p:cNvPr id="4" name="Content Placeholder 3">
            <a:extLst>
              <a:ext uri="{FF2B5EF4-FFF2-40B4-BE49-F238E27FC236}">
                <a16:creationId xmlns:a16="http://schemas.microsoft.com/office/drawing/2014/main" id="{00A6C024-B2EF-F6AB-8B30-A754296568E4}"/>
              </a:ext>
            </a:extLst>
          </p:cNvPr>
          <p:cNvSpPr>
            <a:spLocks noGrp="1"/>
          </p:cNvSpPr>
          <p:nvPr>
            <p:ph sz="half" idx="16"/>
          </p:nvPr>
        </p:nvSpPr>
        <p:spPr/>
        <p:txBody>
          <a:bodyPr/>
          <a:lstStyle/>
          <a:p>
            <a:endParaRPr lang="en-SI"/>
          </a:p>
        </p:txBody>
      </p:sp>
    </p:spTree>
    <p:extLst>
      <p:ext uri="{BB962C8B-B14F-4D97-AF65-F5344CB8AC3E}">
        <p14:creationId xmlns:p14="http://schemas.microsoft.com/office/powerpoint/2010/main" val="3397618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 calcmode="lin" valueType="num">
                                      <p:cBhvr additive="base">
                                        <p:cTn id="1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anim calcmode="lin" valueType="num">
                                      <p:cBhvr additive="base">
                                        <p:cTn id="25"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E4CA3-BF89-98CD-209B-2C91B0FF6CBC}"/>
              </a:ext>
            </a:extLst>
          </p:cNvPr>
          <p:cNvSpPr>
            <a:spLocks noGrp="1"/>
          </p:cNvSpPr>
          <p:nvPr>
            <p:ph type="title"/>
          </p:nvPr>
        </p:nvSpPr>
        <p:spPr>
          <a:xfrm>
            <a:off x="5175791" y="366947"/>
            <a:ext cx="5884027" cy="603209"/>
          </a:xfrm>
        </p:spPr>
        <p:txBody>
          <a:bodyPr anchor="b">
            <a:normAutofit/>
          </a:bodyPr>
          <a:lstStyle/>
          <a:p>
            <a:r>
              <a:rPr lang="en-US" dirty="0"/>
              <a:t>Social media and the brain</a:t>
            </a:r>
            <a:endParaRPr lang="en-SI" dirty="0"/>
          </a:p>
        </p:txBody>
      </p:sp>
      <p:sp>
        <p:nvSpPr>
          <p:cNvPr id="5" name="Slide Number Placeholder 4">
            <a:extLst>
              <a:ext uri="{FF2B5EF4-FFF2-40B4-BE49-F238E27FC236}">
                <a16:creationId xmlns:a16="http://schemas.microsoft.com/office/drawing/2014/main" id="{F563DEC5-6C4D-2338-A328-4CB62BB6DE2A}"/>
              </a:ext>
            </a:extLst>
          </p:cNvPr>
          <p:cNvSpPr>
            <a:spLocks noGrp="1"/>
          </p:cNvSpPr>
          <p:nvPr>
            <p:ph type="sldNum" sz="quarter" idx="12"/>
          </p:nvPr>
        </p:nvSpPr>
        <p:spPr>
          <a:xfrm>
            <a:off x="10373350" y="6356349"/>
            <a:ext cx="987552" cy="365125"/>
          </a:xfrm>
        </p:spPr>
        <p:txBody>
          <a:bodyPr anchor="ctr">
            <a:normAutofit/>
          </a:bodyPr>
          <a:lstStyle/>
          <a:p>
            <a:pPr>
              <a:spcAft>
                <a:spcPts val="600"/>
              </a:spcAft>
            </a:pPr>
            <a:fld id="{A49DFD55-3C28-40EF-9E31-A92D2E4017FF}" type="slidenum">
              <a:rPr lang="en-US" smtClean="0"/>
              <a:pPr>
                <a:spcAft>
                  <a:spcPts val="600"/>
                </a:spcAft>
              </a:pPr>
              <a:t>4</a:t>
            </a:fld>
            <a:endParaRPr lang="en-US"/>
          </a:p>
        </p:txBody>
      </p:sp>
      <p:sp>
        <p:nvSpPr>
          <p:cNvPr id="6" name="TextBox 5">
            <a:extLst>
              <a:ext uri="{FF2B5EF4-FFF2-40B4-BE49-F238E27FC236}">
                <a16:creationId xmlns:a16="http://schemas.microsoft.com/office/drawing/2014/main" id="{0784F258-08AC-E620-2C92-79E19544F307}"/>
              </a:ext>
            </a:extLst>
          </p:cNvPr>
          <p:cNvSpPr txBox="1"/>
          <p:nvPr/>
        </p:nvSpPr>
        <p:spPr>
          <a:xfrm>
            <a:off x="5175791" y="1166210"/>
            <a:ext cx="6744863" cy="5190139"/>
          </a:xfrm>
          <a:prstGeom prst="rect">
            <a:avLst/>
          </a:prstGeom>
          <a:noFill/>
        </p:spPr>
        <p:txBody>
          <a:bodyPr wrap="square" rtlCol="0">
            <a:spAutoFit/>
          </a:bodyPr>
          <a:lstStyle/>
          <a:p>
            <a:pPr marL="342900" indent="-342900">
              <a:lnSpc>
                <a:spcPct val="150000"/>
              </a:lnSpc>
              <a:buFont typeface="+mj-lt"/>
              <a:buAutoNum type="arabicPeriod"/>
            </a:pPr>
            <a:r>
              <a:rPr lang="en-US" sz="2800" dirty="0">
                <a:hlinkClick r:id="rId2"/>
              </a:rPr>
              <a:t>Brain Development and rewards systems</a:t>
            </a:r>
            <a:endParaRPr lang="en-US" sz="2800" dirty="0"/>
          </a:p>
          <a:p>
            <a:pPr marL="342900" indent="-342900">
              <a:lnSpc>
                <a:spcPct val="150000"/>
              </a:lnSpc>
              <a:buFont typeface="+mj-lt"/>
              <a:buAutoNum type="arabicPeriod"/>
            </a:pPr>
            <a:r>
              <a:rPr lang="en-US" sz="2800" dirty="0">
                <a:hlinkClick r:id="rId3"/>
              </a:rPr>
              <a:t>Sleep disruption</a:t>
            </a:r>
            <a:endParaRPr lang="en-US" sz="2800" dirty="0"/>
          </a:p>
          <a:p>
            <a:pPr marL="342900" indent="-342900">
              <a:lnSpc>
                <a:spcPct val="150000"/>
              </a:lnSpc>
              <a:buFont typeface="+mj-lt"/>
              <a:buAutoNum type="arabicPeriod"/>
            </a:pPr>
            <a:r>
              <a:rPr lang="en-US" sz="2800" dirty="0">
                <a:hlinkClick r:id="rId4"/>
              </a:rPr>
              <a:t>Social comparison and self-esteem</a:t>
            </a:r>
            <a:endParaRPr lang="en-US" sz="2800" dirty="0"/>
          </a:p>
          <a:p>
            <a:pPr marL="342900" indent="-342900">
              <a:lnSpc>
                <a:spcPct val="150000"/>
              </a:lnSpc>
              <a:buFont typeface="+mj-lt"/>
              <a:buAutoNum type="arabicPeriod"/>
            </a:pPr>
            <a:r>
              <a:rPr lang="en-US" sz="2800" dirty="0">
                <a:hlinkClick r:id="rId5"/>
              </a:rPr>
              <a:t>Cyberbullying and online harassment</a:t>
            </a:r>
            <a:endParaRPr lang="en-US" sz="2800" dirty="0"/>
          </a:p>
          <a:p>
            <a:pPr marL="342900" indent="-342900">
              <a:lnSpc>
                <a:spcPct val="150000"/>
              </a:lnSpc>
              <a:buFont typeface="+mj-lt"/>
              <a:buAutoNum type="arabicPeriod"/>
            </a:pPr>
            <a:r>
              <a:rPr lang="en-US" sz="2800" dirty="0">
                <a:hlinkClick r:id="rId6"/>
              </a:rPr>
              <a:t>Exposure to harmful content</a:t>
            </a:r>
            <a:endParaRPr lang="en-US" sz="2800" dirty="0"/>
          </a:p>
          <a:p>
            <a:pPr marL="342900" indent="-342900">
              <a:lnSpc>
                <a:spcPct val="150000"/>
              </a:lnSpc>
              <a:buFont typeface="+mj-lt"/>
              <a:buAutoNum type="arabicPeriod"/>
            </a:pPr>
            <a:r>
              <a:rPr lang="en-US" sz="2800" dirty="0">
                <a:hlinkClick r:id="rId7"/>
              </a:rPr>
              <a:t>Replacement of healthy activities</a:t>
            </a:r>
            <a:endParaRPr lang="en-US" sz="2800" dirty="0"/>
          </a:p>
          <a:p>
            <a:pPr marL="342900" indent="-342900">
              <a:lnSpc>
                <a:spcPct val="150000"/>
              </a:lnSpc>
              <a:buFont typeface="+mj-lt"/>
              <a:buAutoNum type="arabicPeriod"/>
            </a:pPr>
            <a:r>
              <a:rPr lang="en-US" sz="2800" dirty="0">
                <a:hlinkClick r:id="rId8"/>
              </a:rPr>
              <a:t>Emotional regulation</a:t>
            </a:r>
            <a:endParaRPr lang="en-US" sz="2800" dirty="0"/>
          </a:p>
          <a:p>
            <a:pPr marL="342900" indent="-342900">
              <a:lnSpc>
                <a:spcPct val="150000"/>
              </a:lnSpc>
              <a:buFont typeface="+mj-lt"/>
              <a:buAutoNum type="arabicPeriod"/>
            </a:pPr>
            <a:r>
              <a:rPr lang="en-US" sz="2800" dirty="0">
                <a:hlinkClick r:id="rId9"/>
              </a:rPr>
              <a:t>Extreme content amplification</a:t>
            </a:r>
            <a:endParaRPr lang="en-SI" sz="2800" dirty="0"/>
          </a:p>
        </p:txBody>
      </p:sp>
    </p:spTree>
    <p:extLst>
      <p:ext uri="{BB962C8B-B14F-4D97-AF65-F5344CB8AC3E}">
        <p14:creationId xmlns:p14="http://schemas.microsoft.com/office/powerpoint/2010/main" val="126281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A7EE1-8C84-7376-0678-59BCDD60B689}"/>
              </a:ext>
            </a:extLst>
          </p:cNvPr>
          <p:cNvSpPr>
            <a:spLocks noGrp="1"/>
          </p:cNvSpPr>
          <p:nvPr>
            <p:ph type="title"/>
          </p:nvPr>
        </p:nvSpPr>
        <p:spPr>
          <a:xfrm>
            <a:off x="0" y="895350"/>
            <a:ext cx="4085863" cy="1917700"/>
          </a:xfrm>
        </p:spPr>
        <p:txBody>
          <a:bodyPr/>
          <a:lstStyle/>
          <a:p>
            <a:r>
              <a:rPr lang="en-US" b="1" dirty="0"/>
              <a:t>What can parents do?</a:t>
            </a:r>
            <a:br>
              <a:rPr lang="en-US" dirty="0"/>
            </a:br>
            <a:br>
              <a:rPr lang="en-US" dirty="0"/>
            </a:br>
            <a:r>
              <a:rPr lang="en-US" dirty="0"/>
              <a:t>Outsource control</a:t>
            </a:r>
            <a:endParaRPr lang="en-SI" dirty="0"/>
          </a:p>
        </p:txBody>
      </p:sp>
      <p:graphicFrame>
        <p:nvGraphicFramePr>
          <p:cNvPr id="8" name="Table Placeholder 7">
            <a:extLst>
              <a:ext uri="{FF2B5EF4-FFF2-40B4-BE49-F238E27FC236}">
                <a16:creationId xmlns:a16="http://schemas.microsoft.com/office/drawing/2014/main" id="{1BC6E19A-86D7-CD5C-A521-EBFA2EE72048}"/>
              </a:ext>
            </a:extLst>
          </p:cNvPr>
          <p:cNvGraphicFramePr>
            <a:graphicFrameLocks noGrp="1"/>
          </p:cNvGraphicFramePr>
          <p:nvPr>
            <p:ph type="tbl" sz="quarter" idx="14"/>
            <p:extLst>
              <p:ext uri="{D42A27DB-BD31-4B8C-83A1-F6EECF244321}">
                <p14:modId xmlns:p14="http://schemas.microsoft.com/office/powerpoint/2010/main" val="2218652080"/>
              </p:ext>
            </p:extLst>
          </p:nvPr>
        </p:nvGraphicFramePr>
        <p:xfrm>
          <a:off x="4216400" y="895349"/>
          <a:ext cx="7615044" cy="4967312"/>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2004773553"/>
                    </a:ext>
                  </a:extLst>
                </a:gridCol>
                <a:gridCol w="3992137">
                  <a:extLst>
                    <a:ext uri="{9D8B030D-6E8A-4147-A177-3AD203B41FA5}">
                      <a16:colId xmlns:a16="http://schemas.microsoft.com/office/drawing/2014/main" val="730911802"/>
                    </a:ext>
                  </a:extLst>
                </a:gridCol>
                <a:gridCol w="2352907">
                  <a:extLst>
                    <a:ext uri="{9D8B030D-6E8A-4147-A177-3AD203B41FA5}">
                      <a16:colId xmlns:a16="http://schemas.microsoft.com/office/drawing/2014/main" val="2890288994"/>
                    </a:ext>
                  </a:extLst>
                </a:gridCol>
              </a:tblGrid>
              <a:tr h="509705">
                <a:tc>
                  <a:txBody>
                    <a:bodyPr/>
                    <a:lstStyle/>
                    <a:p>
                      <a:pPr algn="ctr"/>
                      <a:r>
                        <a:rPr lang="en-US" dirty="0">
                          <a:solidFill>
                            <a:srgbClr val="002060"/>
                          </a:solidFill>
                        </a:rPr>
                        <a:t>Name</a:t>
                      </a:r>
                      <a:endParaRPr lang="en-SI" dirty="0">
                        <a:solidFill>
                          <a:srgbClr val="002060"/>
                        </a:solidFill>
                      </a:endParaRPr>
                    </a:p>
                  </a:txBody>
                  <a:tcPr/>
                </a:tc>
                <a:tc>
                  <a:txBody>
                    <a:bodyPr/>
                    <a:lstStyle/>
                    <a:p>
                      <a:pPr algn="ctr"/>
                      <a:r>
                        <a:rPr lang="en-US" dirty="0">
                          <a:solidFill>
                            <a:srgbClr val="002060"/>
                          </a:solidFill>
                        </a:rPr>
                        <a:t>Notes</a:t>
                      </a:r>
                      <a:endParaRPr lang="en-SI" dirty="0">
                        <a:solidFill>
                          <a:srgbClr val="002060"/>
                        </a:solidFill>
                      </a:endParaRPr>
                    </a:p>
                  </a:txBody>
                  <a:tcPr/>
                </a:tc>
                <a:tc>
                  <a:txBody>
                    <a:bodyPr/>
                    <a:lstStyle/>
                    <a:p>
                      <a:pPr algn="ctr"/>
                      <a:r>
                        <a:rPr lang="en-US" dirty="0">
                          <a:solidFill>
                            <a:srgbClr val="002060"/>
                          </a:solidFill>
                        </a:rPr>
                        <a:t>Links</a:t>
                      </a:r>
                      <a:endParaRPr lang="en-SI" dirty="0">
                        <a:solidFill>
                          <a:srgbClr val="002060"/>
                        </a:solidFill>
                      </a:endParaRPr>
                    </a:p>
                  </a:txBody>
                  <a:tcPr/>
                </a:tc>
                <a:extLst>
                  <a:ext uri="{0D108BD9-81ED-4DB2-BD59-A6C34878D82A}">
                    <a16:rowId xmlns:a16="http://schemas.microsoft.com/office/drawing/2014/main" val="2666071369"/>
                  </a:ext>
                </a:extLst>
              </a:tr>
              <a:tr h="891447">
                <a:tc>
                  <a:txBody>
                    <a:bodyPr/>
                    <a:lstStyle/>
                    <a:p>
                      <a:r>
                        <a:rPr lang="en-US" dirty="0">
                          <a:solidFill>
                            <a:srgbClr val="002060"/>
                          </a:solidFill>
                        </a:rPr>
                        <a:t>Google family link</a:t>
                      </a:r>
                      <a:endParaRPr lang="en-SI" dirty="0">
                        <a:solidFill>
                          <a:srgbClr val="002060"/>
                        </a:solidFill>
                      </a:endParaRPr>
                    </a:p>
                  </a:txBody>
                  <a:tcPr/>
                </a:tc>
                <a:tc>
                  <a:txBody>
                    <a:bodyPr/>
                    <a:lstStyle/>
                    <a:p>
                      <a:r>
                        <a:rPr lang="en-US" dirty="0">
                          <a:solidFill>
                            <a:srgbClr val="002060"/>
                          </a:solidFill>
                        </a:rPr>
                        <a:t>Time limits, down time, location tracker, app limits and blocks</a:t>
                      </a:r>
                      <a:endParaRPr lang="en-SI" dirty="0">
                        <a:solidFill>
                          <a:srgbClr val="002060"/>
                        </a:solidFill>
                      </a:endParaRPr>
                    </a:p>
                  </a:txBody>
                  <a:tcPr/>
                </a:tc>
                <a:tc>
                  <a:txBody>
                    <a:bodyPr/>
                    <a:lstStyle/>
                    <a:p>
                      <a:r>
                        <a:rPr lang="en-US" dirty="0">
                          <a:solidFill>
                            <a:srgbClr val="002060"/>
                          </a:solidFill>
                          <a:hlinkClick r:id="rId2"/>
                        </a:rPr>
                        <a:t>https://families.google/familylink/</a:t>
                      </a:r>
                      <a:endParaRPr lang="en-SI" dirty="0">
                        <a:solidFill>
                          <a:srgbClr val="002060"/>
                        </a:solidFill>
                      </a:endParaRPr>
                    </a:p>
                  </a:txBody>
                  <a:tcPr/>
                </a:tc>
                <a:extLst>
                  <a:ext uri="{0D108BD9-81ED-4DB2-BD59-A6C34878D82A}">
                    <a16:rowId xmlns:a16="http://schemas.microsoft.com/office/drawing/2014/main" val="1222183842"/>
                  </a:ext>
                </a:extLst>
              </a:tr>
              <a:tr h="891447">
                <a:tc>
                  <a:txBody>
                    <a:bodyPr/>
                    <a:lstStyle/>
                    <a:p>
                      <a:r>
                        <a:rPr lang="en-US" dirty="0">
                          <a:solidFill>
                            <a:srgbClr val="002060"/>
                          </a:solidFill>
                        </a:rPr>
                        <a:t>Apple Screen time</a:t>
                      </a:r>
                      <a:endParaRPr lang="en-SI" dirty="0">
                        <a:solidFill>
                          <a:srgbClr val="002060"/>
                        </a:solidFill>
                      </a:endParaRPr>
                    </a:p>
                  </a:txBody>
                  <a:tcPr/>
                </a:tc>
                <a:tc>
                  <a:txBody>
                    <a:bodyPr/>
                    <a:lstStyle/>
                    <a:p>
                      <a:r>
                        <a:rPr lang="en-US" dirty="0">
                          <a:solidFill>
                            <a:srgbClr val="002060"/>
                          </a:solidFill>
                        </a:rPr>
                        <a:t>Similar to Google family link – no location tracker</a:t>
                      </a:r>
                      <a:endParaRPr lang="en-SI" dirty="0">
                        <a:solidFill>
                          <a:srgbClr val="002060"/>
                        </a:solidFill>
                      </a:endParaRPr>
                    </a:p>
                  </a:txBody>
                  <a:tcPr/>
                </a:tc>
                <a:tc>
                  <a:txBody>
                    <a:bodyPr/>
                    <a:lstStyle/>
                    <a:p>
                      <a:r>
                        <a:rPr lang="en-US" dirty="0">
                          <a:solidFill>
                            <a:srgbClr val="002060"/>
                          </a:solidFill>
                        </a:rPr>
                        <a:t>App Store</a:t>
                      </a:r>
                      <a:endParaRPr lang="en-SI" dirty="0">
                        <a:solidFill>
                          <a:srgbClr val="002060"/>
                        </a:solidFill>
                      </a:endParaRPr>
                    </a:p>
                  </a:txBody>
                  <a:tcPr/>
                </a:tc>
                <a:extLst>
                  <a:ext uri="{0D108BD9-81ED-4DB2-BD59-A6C34878D82A}">
                    <a16:rowId xmlns:a16="http://schemas.microsoft.com/office/drawing/2014/main" val="1906283594"/>
                  </a:ext>
                </a:extLst>
              </a:tr>
              <a:tr h="891447">
                <a:tc>
                  <a:txBody>
                    <a:bodyPr/>
                    <a:lstStyle/>
                    <a:p>
                      <a:r>
                        <a:rPr lang="en-US" dirty="0">
                          <a:solidFill>
                            <a:srgbClr val="002060"/>
                          </a:solidFill>
                        </a:rPr>
                        <a:t>Bark</a:t>
                      </a:r>
                      <a:endParaRPr lang="en-SI" dirty="0">
                        <a:solidFill>
                          <a:srgbClr val="002060"/>
                        </a:solidFill>
                      </a:endParaRPr>
                    </a:p>
                  </a:txBody>
                  <a:tcPr/>
                </a:tc>
                <a:tc>
                  <a:txBody>
                    <a:bodyPr/>
                    <a:lstStyle/>
                    <a:p>
                      <a:r>
                        <a:rPr lang="en-US" dirty="0">
                          <a:solidFill>
                            <a:srgbClr val="002060"/>
                          </a:solidFill>
                        </a:rPr>
                        <a:t>AI-powered monitoring of texts, emails, 30+ social media monitor Alerts for cyberbullying, self-harm content, threats</a:t>
                      </a:r>
                      <a:endParaRPr lang="en-SI" dirty="0">
                        <a:solidFill>
                          <a:srgbClr val="002060"/>
                        </a:solidFill>
                      </a:endParaRPr>
                    </a:p>
                  </a:txBody>
                  <a:tcPr/>
                </a:tc>
                <a:tc>
                  <a:txBody>
                    <a:bodyPr/>
                    <a:lstStyle/>
                    <a:p>
                      <a:r>
                        <a:rPr lang="en-US" dirty="0">
                          <a:hlinkClick r:id="rId3"/>
                        </a:rPr>
                        <a:t>Parental Controls for Families | Bark</a:t>
                      </a:r>
                      <a:endParaRPr lang="en-SI" dirty="0">
                        <a:solidFill>
                          <a:srgbClr val="002060"/>
                        </a:solidFill>
                      </a:endParaRPr>
                    </a:p>
                  </a:txBody>
                  <a:tcPr/>
                </a:tc>
                <a:extLst>
                  <a:ext uri="{0D108BD9-81ED-4DB2-BD59-A6C34878D82A}">
                    <a16:rowId xmlns:a16="http://schemas.microsoft.com/office/drawing/2014/main" val="3450980653"/>
                  </a:ext>
                </a:extLst>
              </a:tr>
              <a:tr h="891447">
                <a:tc>
                  <a:txBody>
                    <a:bodyPr/>
                    <a:lstStyle/>
                    <a:p>
                      <a:r>
                        <a:rPr lang="en-US" dirty="0">
                          <a:solidFill>
                            <a:srgbClr val="002060"/>
                          </a:solidFill>
                        </a:rPr>
                        <a:t>Canopy</a:t>
                      </a:r>
                      <a:endParaRPr lang="en-SI" dirty="0">
                        <a:solidFill>
                          <a:srgbClr val="002060"/>
                        </a:solidFill>
                      </a:endParaRPr>
                    </a:p>
                  </a:txBody>
                  <a:tcPr/>
                </a:tc>
                <a:tc>
                  <a:txBody>
                    <a:bodyPr/>
                    <a:lstStyle/>
                    <a:p>
                      <a:r>
                        <a:rPr lang="en-US" dirty="0">
                          <a:solidFill>
                            <a:srgbClr val="002060"/>
                          </a:solidFill>
                        </a:rPr>
                        <a:t>AI-based nudity detection that filters explicit images and video content Real-time alerts, sexting protection, anti-tampering measures</a:t>
                      </a:r>
                    </a:p>
                    <a:p>
                      <a:endParaRPr lang="en-SI" dirty="0">
                        <a:solidFill>
                          <a:srgbClr val="002060"/>
                        </a:solidFill>
                      </a:endParaRPr>
                    </a:p>
                  </a:txBody>
                  <a:tcPr/>
                </a:tc>
                <a:tc>
                  <a:txBody>
                    <a:bodyPr/>
                    <a:lstStyle/>
                    <a:p>
                      <a:r>
                        <a:rPr lang="en-US" dirty="0">
                          <a:hlinkClick r:id="rId4"/>
                        </a:rPr>
                        <a:t>Canopy | Protect Your Children in the Digital Age</a:t>
                      </a:r>
                      <a:endParaRPr lang="en-SI" dirty="0">
                        <a:solidFill>
                          <a:srgbClr val="002060"/>
                        </a:solidFill>
                      </a:endParaRPr>
                    </a:p>
                  </a:txBody>
                  <a:tcPr/>
                </a:tc>
                <a:extLst>
                  <a:ext uri="{0D108BD9-81ED-4DB2-BD59-A6C34878D82A}">
                    <a16:rowId xmlns:a16="http://schemas.microsoft.com/office/drawing/2014/main" val="2726258981"/>
                  </a:ext>
                </a:extLst>
              </a:tr>
            </a:tbl>
          </a:graphicData>
        </a:graphic>
      </p:graphicFrame>
      <p:sp>
        <p:nvSpPr>
          <p:cNvPr id="5" name="Slide Number Placeholder 4">
            <a:extLst>
              <a:ext uri="{FF2B5EF4-FFF2-40B4-BE49-F238E27FC236}">
                <a16:creationId xmlns:a16="http://schemas.microsoft.com/office/drawing/2014/main" id="{F1FFC4C3-90C0-8A03-3BD7-F60F1116B3D1}"/>
              </a:ext>
            </a:extLst>
          </p:cNvPr>
          <p:cNvSpPr>
            <a:spLocks noGrp="1"/>
          </p:cNvSpPr>
          <p:nvPr>
            <p:ph type="sldNum" sz="quarter" idx="12"/>
          </p:nvPr>
        </p:nvSpPr>
        <p:spPr/>
        <p:txBody>
          <a:bodyPr/>
          <a:lstStyle/>
          <a:p>
            <a:fld id="{A49DFD55-3C28-40EF-9E31-A92D2E4017FF}" type="slidenum">
              <a:rPr lang="en-US" smtClean="0"/>
              <a:pPr/>
              <a:t>5</a:t>
            </a:fld>
            <a:endParaRPr lang="en-US" dirty="0"/>
          </a:p>
        </p:txBody>
      </p:sp>
      <p:sp>
        <p:nvSpPr>
          <p:cNvPr id="4" name="Content Placeholder 3">
            <a:extLst>
              <a:ext uri="{FF2B5EF4-FFF2-40B4-BE49-F238E27FC236}">
                <a16:creationId xmlns:a16="http://schemas.microsoft.com/office/drawing/2014/main" id="{1768912D-25EC-30A2-8723-3B05D3456BCE}"/>
              </a:ext>
            </a:extLst>
          </p:cNvPr>
          <p:cNvSpPr>
            <a:spLocks noGrp="1"/>
          </p:cNvSpPr>
          <p:nvPr>
            <p:ph sz="half" idx="16"/>
          </p:nvPr>
        </p:nvSpPr>
        <p:spPr/>
        <p:txBody>
          <a:bodyPr/>
          <a:lstStyle/>
          <a:p>
            <a:endParaRPr lang="en-SI"/>
          </a:p>
        </p:txBody>
      </p:sp>
    </p:spTree>
    <p:extLst>
      <p:ext uri="{BB962C8B-B14F-4D97-AF65-F5344CB8AC3E}">
        <p14:creationId xmlns:p14="http://schemas.microsoft.com/office/powerpoint/2010/main" val="2150027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2EFB0-B888-C42A-EE76-D8CFE4A860B3}"/>
              </a:ext>
            </a:extLst>
          </p:cNvPr>
          <p:cNvSpPr>
            <a:spLocks noGrp="1"/>
          </p:cNvSpPr>
          <p:nvPr>
            <p:ph type="title"/>
          </p:nvPr>
        </p:nvSpPr>
        <p:spPr/>
        <p:txBody>
          <a:bodyPr/>
          <a:lstStyle/>
          <a:p>
            <a:r>
              <a:rPr lang="en-US" dirty="0"/>
              <a:t>Additional Advice</a:t>
            </a:r>
            <a:endParaRPr lang="en-SI" dirty="0"/>
          </a:p>
        </p:txBody>
      </p:sp>
      <p:sp>
        <p:nvSpPr>
          <p:cNvPr id="5" name="Slide Number Placeholder 4">
            <a:extLst>
              <a:ext uri="{FF2B5EF4-FFF2-40B4-BE49-F238E27FC236}">
                <a16:creationId xmlns:a16="http://schemas.microsoft.com/office/drawing/2014/main" id="{E77DEF05-5E97-078F-443F-AC4EBE137FED}"/>
              </a:ext>
            </a:extLst>
          </p:cNvPr>
          <p:cNvSpPr>
            <a:spLocks noGrp="1"/>
          </p:cNvSpPr>
          <p:nvPr>
            <p:ph type="sldNum" sz="quarter" idx="12"/>
          </p:nvPr>
        </p:nvSpPr>
        <p:spPr/>
        <p:txBody>
          <a:bodyPr/>
          <a:lstStyle/>
          <a:p>
            <a:fld id="{A49DFD55-3C28-40EF-9E31-A92D2E4017FF}" type="slidenum">
              <a:rPr lang="en-US" smtClean="0"/>
              <a:pPr/>
              <a:t>6</a:t>
            </a:fld>
            <a:endParaRPr lang="en-US" dirty="0"/>
          </a:p>
        </p:txBody>
      </p:sp>
      <p:sp>
        <p:nvSpPr>
          <p:cNvPr id="8" name="TextBox 7">
            <a:extLst>
              <a:ext uri="{FF2B5EF4-FFF2-40B4-BE49-F238E27FC236}">
                <a16:creationId xmlns:a16="http://schemas.microsoft.com/office/drawing/2014/main" id="{BD23097F-024A-8E60-E817-855DD91ED2C2}"/>
              </a:ext>
            </a:extLst>
          </p:cNvPr>
          <p:cNvSpPr txBox="1"/>
          <p:nvPr/>
        </p:nvSpPr>
        <p:spPr>
          <a:xfrm>
            <a:off x="4505093" y="1438507"/>
            <a:ext cx="7794702" cy="5169749"/>
          </a:xfrm>
          <a:prstGeom prst="rect">
            <a:avLst/>
          </a:prstGeom>
          <a:noFill/>
        </p:spPr>
        <p:txBody>
          <a:bodyPr wrap="square" rtlCol="0">
            <a:spAutoFit/>
          </a:bodyPr>
          <a:lstStyle/>
          <a:p>
            <a:r>
              <a:rPr lang="en-US" sz="3200" b="1" dirty="0"/>
              <a:t>Individual approach – have the conversation</a:t>
            </a:r>
          </a:p>
          <a:p>
            <a:endParaRPr lang="en-US" dirty="0"/>
          </a:p>
          <a:p>
            <a:pPr marL="285750" indent="-285750">
              <a:lnSpc>
                <a:spcPct val="150000"/>
              </a:lnSpc>
              <a:buFont typeface="Arial" panose="020B0604020202020204" pitchFamily="34" charset="0"/>
              <a:buChar char="•"/>
            </a:pPr>
            <a:r>
              <a:rPr lang="en-US" sz="2400" dirty="0"/>
              <a:t>Promote positive use</a:t>
            </a:r>
          </a:p>
          <a:p>
            <a:pPr marL="285750" indent="-285750">
              <a:lnSpc>
                <a:spcPct val="150000"/>
              </a:lnSpc>
              <a:buFont typeface="Arial" panose="020B0604020202020204" pitchFamily="34" charset="0"/>
              <a:buChar char="•"/>
            </a:pPr>
            <a:r>
              <a:rPr lang="en-US" sz="2400" dirty="0"/>
              <a:t>Give advice whilst imagining the online world is the real world</a:t>
            </a:r>
          </a:p>
          <a:p>
            <a:pPr marL="285750" indent="-285750">
              <a:lnSpc>
                <a:spcPct val="150000"/>
              </a:lnSpc>
              <a:buFont typeface="Arial" panose="020B0604020202020204" pitchFamily="34" charset="0"/>
              <a:buChar char="•"/>
            </a:pPr>
            <a:r>
              <a:rPr lang="en-US" sz="2400" dirty="0"/>
              <a:t>Build trust</a:t>
            </a:r>
          </a:p>
          <a:p>
            <a:pPr marL="285750" indent="-285750">
              <a:lnSpc>
                <a:spcPct val="150000"/>
              </a:lnSpc>
              <a:buFont typeface="Arial" panose="020B0604020202020204" pitchFamily="34" charset="0"/>
              <a:buChar char="•"/>
            </a:pPr>
            <a:r>
              <a:rPr lang="en-US" sz="2400" dirty="0"/>
              <a:t>Set boundaries together – silence helps</a:t>
            </a:r>
          </a:p>
          <a:p>
            <a:pPr marL="285750" indent="-285750">
              <a:lnSpc>
                <a:spcPct val="150000"/>
              </a:lnSpc>
              <a:buFont typeface="Arial" panose="020B0604020202020204" pitchFamily="34" charset="0"/>
              <a:buChar char="•"/>
            </a:pPr>
            <a:r>
              <a:rPr lang="en-US" sz="2400" i="1" dirty="0" err="1"/>
              <a:t>Nemoj</a:t>
            </a:r>
            <a:r>
              <a:rPr lang="en-US" sz="2400" i="1" dirty="0"/>
              <a:t> da </a:t>
            </a:r>
            <a:r>
              <a:rPr lang="en-US" sz="2400" i="1" dirty="0" err="1"/>
              <a:t>ti</a:t>
            </a:r>
            <a:r>
              <a:rPr lang="en-US" sz="2400" i="1" dirty="0"/>
              <a:t> </a:t>
            </a:r>
            <a:r>
              <a:rPr lang="en-US" sz="2400" i="1" dirty="0" err="1"/>
              <a:t>ulica</a:t>
            </a:r>
            <a:r>
              <a:rPr lang="en-US" sz="2400" i="1" dirty="0"/>
              <a:t> </a:t>
            </a:r>
            <a:r>
              <a:rPr lang="en-US" sz="2400" i="1" dirty="0" err="1"/>
              <a:t>odgaja</a:t>
            </a:r>
            <a:r>
              <a:rPr lang="en-US" sz="2400" i="1" dirty="0"/>
              <a:t> </a:t>
            </a:r>
            <a:r>
              <a:rPr lang="en-US" sz="2400" i="1" dirty="0" err="1"/>
              <a:t>djecu</a:t>
            </a:r>
            <a:r>
              <a:rPr lang="en-US" sz="2400" dirty="0"/>
              <a:t>.</a:t>
            </a:r>
          </a:p>
          <a:p>
            <a:pPr marL="285750" indent="-285750">
              <a:lnSpc>
                <a:spcPct val="150000"/>
              </a:lnSpc>
              <a:buFont typeface="Arial" panose="020B0604020202020204" pitchFamily="34" charset="0"/>
              <a:buChar char="•"/>
            </a:pPr>
            <a:r>
              <a:rPr lang="en-US" sz="2400" dirty="0"/>
              <a:t>What happens in Vegas stays in Vegas</a:t>
            </a:r>
            <a:endParaRPr lang="en-SI" sz="2400" dirty="0"/>
          </a:p>
        </p:txBody>
      </p:sp>
      <p:sp>
        <p:nvSpPr>
          <p:cNvPr id="4" name="Content Placeholder 3">
            <a:extLst>
              <a:ext uri="{FF2B5EF4-FFF2-40B4-BE49-F238E27FC236}">
                <a16:creationId xmlns:a16="http://schemas.microsoft.com/office/drawing/2014/main" id="{75467093-F32D-F0F0-E1D3-856E3066FDBB}"/>
              </a:ext>
            </a:extLst>
          </p:cNvPr>
          <p:cNvSpPr>
            <a:spLocks noGrp="1"/>
          </p:cNvSpPr>
          <p:nvPr>
            <p:ph sz="half" idx="16"/>
          </p:nvPr>
        </p:nvSpPr>
        <p:spPr/>
        <p:txBody>
          <a:bodyPr/>
          <a:lstStyle/>
          <a:p>
            <a:endParaRPr lang="en-SI"/>
          </a:p>
        </p:txBody>
      </p:sp>
    </p:spTree>
    <p:extLst>
      <p:ext uri="{BB962C8B-B14F-4D97-AF65-F5344CB8AC3E}">
        <p14:creationId xmlns:p14="http://schemas.microsoft.com/office/powerpoint/2010/main" val="391187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 calcmode="lin" valueType="num">
                                      <p:cBhvr additive="base">
                                        <p:cTn id="2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 calcmode="lin" valueType="num">
                                      <p:cBhvr additive="base">
                                        <p:cTn id="31"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 calcmode="lin" valueType="num">
                                      <p:cBhvr additive="base">
                                        <p:cTn id="37"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7" end="7"/>
                                            </p:txEl>
                                          </p:spTgt>
                                        </p:tgtEl>
                                        <p:attrNameLst>
                                          <p:attrName>style.visibility</p:attrName>
                                        </p:attrNameLst>
                                      </p:cBhvr>
                                      <p:to>
                                        <p:strVal val="visible"/>
                                      </p:to>
                                    </p:set>
                                    <p:anim calcmode="lin" valueType="num">
                                      <p:cBhvr additive="base">
                                        <p:cTn id="43"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25850-ABFA-F613-65A5-428D85F08942}"/>
              </a:ext>
            </a:extLst>
          </p:cNvPr>
          <p:cNvSpPr>
            <a:spLocks noGrp="1"/>
          </p:cNvSpPr>
          <p:nvPr>
            <p:ph type="title"/>
          </p:nvPr>
        </p:nvSpPr>
        <p:spPr>
          <a:xfrm>
            <a:off x="3813718" y="0"/>
            <a:ext cx="6643934" cy="579863"/>
          </a:xfrm>
        </p:spPr>
        <p:txBody>
          <a:bodyPr vert="horz" lIns="91440" tIns="45720" rIns="91440" bIns="45720" rtlCol="0" anchor="b">
            <a:normAutofit/>
          </a:bodyPr>
          <a:lstStyle/>
          <a:p>
            <a:r>
              <a:rPr lang="en-US" kern="1200" cap="all" spc="150" baseline="0" dirty="0">
                <a:latin typeface="+mj-lt"/>
                <a:ea typeface="+mj-ea"/>
                <a:cs typeface="+mj-cs"/>
              </a:rPr>
              <a:t>AI is dead.</a:t>
            </a:r>
            <a:r>
              <a:rPr lang="en-US" kern="1200" cap="all" spc="150" dirty="0">
                <a:latin typeface="+mj-lt"/>
                <a:ea typeface="+mj-ea"/>
                <a:cs typeface="+mj-cs"/>
              </a:rPr>
              <a:t> </a:t>
            </a:r>
            <a:r>
              <a:rPr lang="en-US" kern="1200" cap="all" spc="150" baseline="0" dirty="0">
                <a:latin typeface="+mj-lt"/>
                <a:ea typeface="+mj-ea"/>
                <a:cs typeface="+mj-cs"/>
              </a:rPr>
              <a:t>Generative AI is here</a:t>
            </a:r>
          </a:p>
        </p:txBody>
      </p:sp>
      <p:sp>
        <p:nvSpPr>
          <p:cNvPr id="4" name="Slide Number Placeholder 3">
            <a:extLst>
              <a:ext uri="{FF2B5EF4-FFF2-40B4-BE49-F238E27FC236}">
                <a16:creationId xmlns:a16="http://schemas.microsoft.com/office/drawing/2014/main" id="{35AF2EEC-4E84-492F-9AC0-69015EF095B7}"/>
              </a:ext>
            </a:extLst>
          </p:cNvPr>
          <p:cNvSpPr>
            <a:spLocks noGrp="1"/>
          </p:cNvSpPr>
          <p:nvPr>
            <p:ph type="sldNum" sz="quarter" idx="12"/>
          </p:nvPr>
        </p:nvSpPr>
        <p:spPr>
          <a:xfrm>
            <a:off x="10373350" y="6356349"/>
            <a:ext cx="987552" cy="365125"/>
          </a:xfrm>
        </p:spPr>
        <p:txBody>
          <a:bodyPr vert="horz" lIns="91440" tIns="45720" rIns="91440" bIns="45720" rtlCol="0" anchor="ctr">
            <a:normAutofit/>
          </a:bodyPr>
          <a:lstStyle/>
          <a:p>
            <a:pPr>
              <a:spcAft>
                <a:spcPts val="600"/>
              </a:spcAft>
            </a:pPr>
            <a:fld id="{A49DFD55-3C28-40EF-9E31-A92D2E4017FF}" type="slidenum">
              <a:rPr lang="en-US" smtClean="0"/>
              <a:pPr>
                <a:spcAft>
                  <a:spcPts val="600"/>
                </a:spcAft>
              </a:pPr>
              <a:t>7</a:t>
            </a:fld>
            <a:endParaRPr lang="en-US"/>
          </a:p>
        </p:txBody>
      </p:sp>
      <p:sp>
        <p:nvSpPr>
          <p:cNvPr id="5" name="TextBox 4">
            <a:extLst>
              <a:ext uri="{FF2B5EF4-FFF2-40B4-BE49-F238E27FC236}">
                <a16:creationId xmlns:a16="http://schemas.microsoft.com/office/drawing/2014/main" id="{4D69327F-8867-F787-12CE-1067CAD92924}"/>
              </a:ext>
            </a:extLst>
          </p:cNvPr>
          <p:cNvSpPr txBox="1"/>
          <p:nvPr/>
        </p:nvSpPr>
        <p:spPr>
          <a:xfrm>
            <a:off x="5341434" y="702527"/>
            <a:ext cx="6850566" cy="5877735"/>
          </a:xfrm>
          <a:prstGeom prst="rect">
            <a:avLst/>
          </a:prstGeom>
        </p:spPr>
        <p:txBody>
          <a:bodyPr vert="horz" lIns="91440" tIns="0" rIns="91440" bIns="45720" rtlCol="0">
            <a:normAutofit/>
          </a:bodyPr>
          <a:lstStyle/>
          <a:p>
            <a:pPr marL="171450" indent="-171450" fontAlgn="base">
              <a:lnSpc>
                <a:spcPct val="150000"/>
              </a:lnSpc>
              <a:spcBef>
                <a:spcPts val="1000"/>
              </a:spcBef>
              <a:buFont typeface="Arial" panose="020B0604020202020204" pitchFamily="34" charset="0"/>
              <a:buChar char="•"/>
            </a:pPr>
            <a:r>
              <a:rPr lang="en-US" sz="1600" b="0" spc="50" dirty="0"/>
              <a:t>Generative AI uses text to generate content such as text, images and can also generate videos and music.​</a:t>
            </a:r>
          </a:p>
          <a:p>
            <a:pPr marL="171450" indent="-171450" fontAlgn="base">
              <a:lnSpc>
                <a:spcPct val="150000"/>
              </a:lnSpc>
              <a:spcBef>
                <a:spcPts val="1000"/>
              </a:spcBef>
              <a:buFont typeface="Arial" panose="020B0604020202020204" pitchFamily="34" charset="0"/>
              <a:buChar char="•"/>
            </a:pPr>
            <a:r>
              <a:rPr lang="en-US" sz="1600" b="0" spc="50" dirty="0"/>
              <a:t>It generates these things within a context therefore the prompts that you use become very important.​</a:t>
            </a:r>
          </a:p>
          <a:p>
            <a:pPr marL="171450" indent="-171450" fontAlgn="base">
              <a:lnSpc>
                <a:spcPct val="150000"/>
              </a:lnSpc>
              <a:spcBef>
                <a:spcPts val="1000"/>
              </a:spcBef>
              <a:buFont typeface="Arial" panose="020B0604020202020204" pitchFamily="34" charset="0"/>
              <a:buChar char="•"/>
            </a:pPr>
            <a:r>
              <a:rPr lang="en-US" sz="1600" b="0" spc="50" dirty="0"/>
              <a:t>Generative AI looks at patterns and asymmetries in order to create the context.​</a:t>
            </a:r>
          </a:p>
          <a:p>
            <a:pPr marL="171450" indent="-171450" fontAlgn="base">
              <a:lnSpc>
                <a:spcPct val="150000"/>
              </a:lnSpc>
              <a:spcBef>
                <a:spcPts val="1000"/>
              </a:spcBef>
              <a:buFont typeface="Arial" panose="020B0604020202020204" pitchFamily="34" charset="0"/>
              <a:buChar char="•"/>
            </a:pPr>
            <a:r>
              <a:rPr lang="en-US" sz="1600" b="0" spc="50" dirty="0"/>
              <a:t>Generative AI creates new content, traditional AI produces ready made content.</a:t>
            </a:r>
          </a:p>
          <a:p>
            <a:pPr marL="171450" indent="-171450" fontAlgn="base">
              <a:lnSpc>
                <a:spcPct val="150000"/>
              </a:lnSpc>
              <a:spcBef>
                <a:spcPts val="1000"/>
              </a:spcBef>
              <a:buFont typeface="Arial" panose="020B0604020202020204" pitchFamily="34" charset="0"/>
              <a:buChar char="•"/>
            </a:pPr>
            <a:r>
              <a:rPr lang="en-US" sz="1600" b="0" spc="50" dirty="0"/>
              <a:t>When you use </a:t>
            </a:r>
            <a:r>
              <a:rPr lang="en-US" sz="1600" b="0" spc="50" dirty="0" err="1"/>
              <a:t>programmes</a:t>
            </a:r>
            <a:r>
              <a:rPr lang="en-US" sz="1600" b="0" spc="50" dirty="0"/>
              <a:t> such as CHATGPT, you are effectively training this programme to make informed predictions and create unique content.​</a:t>
            </a:r>
          </a:p>
          <a:p>
            <a:pPr marL="171450" indent="-171450" fontAlgn="base">
              <a:lnSpc>
                <a:spcPct val="150000"/>
              </a:lnSpc>
              <a:spcBef>
                <a:spcPts val="1000"/>
              </a:spcBef>
              <a:buFont typeface="Arial" panose="020B0604020202020204" pitchFamily="34" charset="0"/>
              <a:buChar char="•"/>
            </a:pPr>
            <a:r>
              <a:rPr lang="en-US" sz="1600" b="0" spc="50" dirty="0"/>
              <a:t>The more information you feed into this particular model, the more the AI is able to recognize and understand what you want it to do and therefore the more accurate the prediction it makes becomes.</a:t>
            </a:r>
          </a:p>
          <a:p>
            <a:pPr fontAlgn="base">
              <a:lnSpc>
                <a:spcPct val="90000"/>
              </a:lnSpc>
              <a:spcBef>
                <a:spcPts val="1000"/>
              </a:spcBef>
              <a:buFont typeface="Arial" panose="020B0604020202020204" pitchFamily="34" charset="0"/>
            </a:pPr>
            <a:endParaRPr lang="en-US" sz="1100" b="0" spc="50" dirty="0"/>
          </a:p>
          <a:p>
            <a:pPr>
              <a:lnSpc>
                <a:spcPct val="90000"/>
              </a:lnSpc>
              <a:spcBef>
                <a:spcPts val="1000"/>
              </a:spcBef>
              <a:buFont typeface="Arial" panose="020B0604020202020204" pitchFamily="34" charset="0"/>
            </a:pPr>
            <a:endParaRPr lang="en-US" sz="1100" b="0" spc="50" dirty="0"/>
          </a:p>
        </p:txBody>
      </p:sp>
    </p:spTree>
    <p:extLst>
      <p:ext uri="{BB962C8B-B14F-4D97-AF65-F5344CB8AC3E}">
        <p14:creationId xmlns:p14="http://schemas.microsoft.com/office/powerpoint/2010/main" val="221716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5675F-837A-2798-6BC0-44DAADCD49AE}"/>
              </a:ext>
            </a:extLst>
          </p:cNvPr>
          <p:cNvSpPr>
            <a:spLocks noGrp="1"/>
          </p:cNvSpPr>
          <p:nvPr>
            <p:ph type="title"/>
          </p:nvPr>
        </p:nvSpPr>
        <p:spPr>
          <a:xfrm>
            <a:off x="838201" y="895350"/>
            <a:ext cx="3247662" cy="1917700"/>
          </a:xfrm>
        </p:spPr>
        <p:txBody>
          <a:bodyPr vert="horz" lIns="91440" tIns="45720" rIns="91440" bIns="45720" rtlCol="0" anchor="ctr">
            <a:normAutofit/>
          </a:bodyPr>
          <a:lstStyle/>
          <a:p>
            <a:r>
              <a:rPr lang="en-US" kern="1200" cap="all" spc="150" baseline="0" dirty="0">
                <a:latin typeface="+mj-lt"/>
                <a:ea typeface="+mj-ea"/>
                <a:cs typeface="+mj-cs"/>
              </a:rPr>
              <a:t>Junk food versus A Square meal</a:t>
            </a:r>
          </a:p>
        </p:txBody>
      </p:sp>
      <p:sp>
        <p:nvSpPr>
          <p:cNvPr id="4" name="Slide Number Placeholder 3">
            <a:extLst>
              <a:ext uri="{FF2B5EF4-FFF2-40B4-BE49-F238E27FC236}">
                <a16:creationId xmlns:a16="http://schemas.microsoft.com/office/drawing/2014/main" id="{6B40B610-8502-B408-939F-4B5CF1F86A77}"/>
              </a:ext>
            </a:extLst>
          </p:cNvPr>
          <p:cNvSpPr>
            <a:spLocks noGrp="1"/>
          </p:cNvSpPr>
          <p:nvPr>
            <p:ph type="sldNum" sz="quarter" idx="12"/>
          </p:nvPr>
        </p:nvSpPr>
        <p:spPr>
          <a:xfrm>
            <a:off x="10373350" y="6356349"/>
            <a:ext cx="987552" cy="365125"/>
          </a:xfrm>
        </p:spPr>
        <p:txBody>
          <a:bodyPr vert="horz" lIns="91440" tIns="45720" rIns="91440" bIns="45720" rtlCol="0" anchor="ctr">
            <a:normAutofit/>
          </a:bodyPr>
          <a:lstStyle/>
          <a:p>
            <a:pPr>
              <a:spcAft>
                <a:spcPts val="600"/>
              </a:spcAft>
            </a:pPr>
            <a:fld id="{A49DFD55-3C28-40EF-9E31-A92D2E4017FF}" type="slidenum">
              <a:rPr lang="en-US" smtClean="0"/>
              <a:pPr>
                <a:spcAft>
                  <a:spcPts val="600"/>
                </a:spcAft>
              </a:pPr>
              <a:t>8</a:t>
            </a:fld>
            <a:endParaRPr lang="en-US"/>
          </a:p>
        </p:txBody>
      </p:sp>
      <p:graphicFrame>
        <p:nvGraphicFramePr>
          <p:cNvPr id="7" name="TextBox 4">
            <a:extLst>
              <a:ext uri="{FF2B5EF4-FFF2-40B4-BE49-F238E27FC236}">
                <a16:creationId xmlns:a16="http://schemas.microsoft.com/office/drawing/2014/main" id="{2BED9A66-6B25-EA44-24EE-63691083EA35}"/>
              </a:ext>
            </a:extLst>
          </p:cNvPr>
          <p:cNvGraphicFramePr/>
          <p:nvPr>
            <p:extLst>
              <p:ext uri="{D42A27DB-BD31-4B8C-83A1-F6EECF244321}">
                <p14:modId xmlns:p14="http://schemas.microsoft.com/office/powerpoint/2010/main" val="3801114697"/>
              </p:ext>
            </p:extLst>
          </p:nvPr>
        </p:nvGraphicFramePr>
        <p:xfrm>
          <a:off x="4216396" y="895927"/>
          <a:ext cx="7137404" cy="5115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a:extLst>
              <a:ext uri="{FF2B5EF4-FFF2-40B4-BE49-F238E27FC236}">
                <a16:creationId xmlns:a16="http://schemas.microsoft.com/office/drawing/2014/main" id="{C083827D-39D4-F1A3-C1CC-8BB6F408EBB6}"/>
              </a:ext>
            </a:extLst>
          </p:cNvPr>
          <p:cNvSpPr>
            <a:spLocks noGrp="1"/>
          </p:cNvSpPr>
          <p:nvPr>
            <p:ph sz="half" idx="16"/>
          </p:nvPr>
        </p:nvSpPr>
        <p:spPr/>
        <p:txBody>
          <a:bodyPr/>
          <a:lstStyle/>
          <a:p>
            <a:endParaRPr lang="en-SI"/>
          </a:p>
        </p:txBody>
      </p:sp>
    </p:spTree>
    <p:extLst>
      <p:ext uri="{BB962C8B-B14F-4D97-AF65-F5344CB8AC3E}">
        <p14:creationId xmlns:p14="http://schemas.microsoft.com/office/powerpoint/2010/main" val="1544127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C601C-7B22-AD60-6786-4024A07DCCB7}"/>
              </a:ext>
            </a:extLst>
          </p:cNvPr>
          <p:cNvSpPr>
            <a:spLocks noGrp="1"/>
          </p:cNvSpPr>
          <p:nvPr>
            <p:ph type="title"/>
          </p:nvPr>
        </p:nvSpPr>
        <p:spPr>
          <a:xfrm>
            <a:off x="420042" y="335777"/>
            <a:ext cx="9953308" cy="868555"/>
          </a:xfrm>
        </p:spPr>
        <p:txBody>
          <a:bodyPr>
            <a:normAutofit/>
          </a:bodyPr>
          <a:lstStyle/>
          <a:p>
            <a:pPr algn="ctr"/>
            <a:r>
              <a:rPr lang="en-US" sz="4800" dirty="0"/>
              <a:t>Prompt. Get. DO</a:t>
            </a:r>
            <a:endParaRPr lang="en-SI" sz="4800" dirty="0"/>
          </a:p>
        </p:txBody>
      </p:sp>
      <p:sp>
        <p:nvSpPr>
          <p:cNvPr id="7" name="Slide Number Placeholder 6">
            <a:extLst>
              <a:ext uri="{FF2B5EF4-FFF2-40B4-BE49-F238E27FC236}">
                <a16:creationId xmlns:a16="http://schemas.microsoft.com/office/drawing/2014/main" id="{253291F0-FD7A-267D-B73F-D1741F0FA494}"/>
              </a:ext>
            </a:extLst>
          </p:cNvPr>
          <p:cNvSpPr>
            <a:spLocks noGrp="1"/>
          </p:cNvSpPr>
          <p:nvPr>
            <p:ph type="sldNum" sz="quarter" idx="13"/>
          </p:nvPr>
        </p:nvSpPr>
        <p:spPr/>
        <p:txBody>
          <a:bodyPr/>
          <a:lstStyle/>
          <a:p>
            <a:fld id="{A49DFD55-3C28-40EF-9E31-A92D2E4017FF}" type="slidenum">
              <a:rPr lang="en-US" smtClean="0"/>
              <a:pPr/>
              <a:t>9</a:t>
            </a:fld>
            <a:endParaRPr lang="en-US" dirty="0"/>
          </a:p>
        </p:txBody>
      </p:sp>
      <p:sp>
        <p:nvSpPr>
          <p:cNvPr id="8" name="TextBox 7">
            <a:extLst>
              <a:ext uri="{FF2B5EF4-FFF2-40B4-BE49-F238E27FC236}">
                <a16:creationId xmlns:a16="http://schemas.microsoft.com/office/drawing/2014/main" id="{D0E1C04F-ED88-4876-C7F8-6F142E8C9791}"/>
              </a:ext>
            </a:extLst>
          </p:cNvPr>
          <p:cNvSpPr txBox="1"/>
          <p:nvPr/>
        </p:nvSpPr>
        <p:spPr>
          <a:xfrm>
            <a:off x="319681" y="1204332"/>
            <a:ext cx="8753707" cy="544694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AI has some amazing benefits. Research. Tutoring. Content creation. Clarification.</a:t>
            </a:r>
          </a:p>
          <a:p>
            <a:pPr marL="285750" indent="-285750">
              <a:lnSpc>
                <a:spcPct val="150000"/>
              </a:lnSpc>
              <a:buFont typeface="Arial" panose="020B0604020202020204" pitchFamily="34" charset="0"/>
              <a:buChar char="•"/>
            </a:pPr>
            <a:r>
              <a:rPr lang="en-US" dirty="0"/>
              <a:t>Prompting is an art. </a:t>
            </a:r>
          </a:p>
          <a:p>
            <a:pPr>
              <a:lnSpc>
                <a:spcPct val="150000"/>
              </a:lnSpc>
            </a:pPr>
            <a:r>
              <a:rPr lang="en-US" b="1" dirty="0"/>
              <a:t>C – Context </a:t>
            </a:r>
            <a:r>
              <a:rPr lang="en-US" dirty="0"/>
              <a:t>– class/subject </a:t>
            </a:r>
          </a:p>
          <a:p>
            <a:pPr>
              <a:lnSpc>
                <a:spcPct val="150000"/>
              </a:lnSpc>
            </a:pPr>
            <a:r>
              <a:rPr lang="en-US" b="1" dirty="0"/>
              <a:t>L – Level</a:t>
            </a:r>
            <a:r>
              <a:rPr lang="en-US" dirty="0"/>
              <a:t> – educational level/year group</a:t>
            </a:r>
          </a:p>
          <a:p>
            <a:pPr>
              <a:lnSpc>
                <a:spcPct val="150000"/>
              </a:lnSpc>
            </a:pPr>
            <a:r>
              <a:rPr lang="en-US" b="1" dirty="0"/>
              <a:t>A – Aim </a:t>
            </a:r>
            <a:r>
              <a:rPr lang="en-US" dirty="0"/>
              <a:t>– what do you want to achieve</a:t>
            </a:r>
          </a:p>
          <a:p>
            <a:pPr>
              <a:lnSpc>
                <a:spcPct val="150000"/>
              </a:lnSpc>
            </a:pPr>
            <a:r>
              <a:rPr lang="en-US" b="1" dirty="0"/>
              <a:t>R – Response type </a:t>
            </a:r>
            <a:r>
              <a:rPr lang="en-US" dirty="0"/>
              <a:t>– step-by-step explanation </a:t>
            </a:r>
          </a:p>
          <a:p>
            <a:pPr>
              <a:lnSpc>
                <a:spcPct val="150000"/>
              </a:lnSpc>
            </a:pPr>
            <a:r>
              <a:rPr lang="en-US" b="1" dirty="0"/>
              <a:t>I – Iteration</a:t>
            </a:r>
            <a:r>
              <a:rPr lang="en-US" dirty="0"/>
              <a:t> – </a:t>
            </a:r>
            <a:r>
              <a:rPr lang="en-US" b="1" i="1" dirty="0">
                <a:solidFill>
                  <a:srgbClr val="FF0000"/>
                </a:solidFill>
              </a:rPr>
              <a:t>ask follow-ups for clarification</a:t>
            </a:r>
          </a:p>
          <a:p>
            <a:pPr>
              <a:lnSpc>
                <a:spcPct val="150000"/>
              </a:lnSpc>
            </a:pPr>
            <a:r>
              <a:rPr lang="en-US" b="1" dirty="0"/>
              <a:t>F – Focus </a:t>
            </a:r>
            <a:r>
              <a:rPr lang="en-US" dirty="0"/>
              <a:t>– get specific. Hone in on the question.</a:t>
            </a:r>
          </a:p>
          <a:p>
            <a:pPr>
              <a:lnSpc>
                <a:spcPct val="150000"/>
              </a:lnSpc>
            </a:pPr>
            <a:r>
              <a:rPr lang="en-US" b="1" dirty="0"/>
              <a:t>Y – Your understanding </a:t>
            </a:r>
            <a:r>
              <a:rPr lang="en-US" dirty="0"/>
              <a:t>– check – use the vocal programme</a:t>
            </a:r>
            <a:endParaRPr lang="en-US" b="1" dirty="0"/>
          </a:p>
          <a:p>
            <a:pPr marL="285750" indent="-285750">
              <a:lnSpc>
                <a:spcPct val="150000"/>
              </a:lnSpc>
              <a:buFont typeface="Arial" panose="020B0604020202020204" pitchFamily="34" charset="0"/>
              <a:buChar char="•"/>
            </a:pPr>
            <a:r>
              <a:rPr lang="en-US" dirty="0"/>
              <a:t>Now that you have the information, do something with it – the learning continues</a:t>
            </a:r>
          </a:p>
          <a:p>
            <a:pPr marL="285750" indent="-285750">
              <a:lnSpc>
                <a:spcPct val="150000"/>
              </a:lnSpc>
              <a:buFont typeface="Arial" panose="020B0604020202020204" pitchFamily="34" charset="0"/>
              <a:buChar char="•"/>
            </a:pPr>
            <a:r>
              <a:rPr lang="en-US" dirty="0"/>
              <a:t>Produce/prompt practice questions</a:t>
            </a:r>
          </a:p>
          <a:p>
            <a:pPr marL="285750" indent="-285750">
              <a:lnSpc>
                <a:spcPct val="150000"/>
              </a:lnSpc>
              <a:buFont typeface="Arial" panose="020B0604020202020204" pitchFamily="34" charset="0"/>
              <a:buChar char="•"/>
            </a:pPr>
            <a:r>
              <a:rPr lang="en-US" dirty="0"/>
              <a:t>Check understanding</a:t>
            </a:r>
          </a:p>
          <a:p>
            <a:pPr marL="285750" indent="-285750">
              <a:lnSpc>
                <a:spcPct val="150000"/>
              </a:lnSpc>
              <a:buFont typeface="Arial" panose="020B0604020202020204" pitchFamily="34" charset="0"/>
              <a:buChar char="•"/>
            </a:pPr>
            <a:r>
              <a:rPr lang="en-US" dirty="0"/>
              <a:t>Think of AI as an assistant – you must control it, not it control you.</a:t>
            </a:r>
          </a:p>
        </p:txBody>
      </p:sp>
    </p:spTree>
    <p:extLst>
      <p:ext uri="{BB962C8B-B14F-4D97-AF65-F5344CB8AC3E}">
        <p14:creationId xmlns:p14="http://schemas.microsoft.com/office/powerpoint/2010/main" val="1228920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xEl>
                                              <p:pRg st="7" end="7"/>
                                            </p:txEl>
                                          </p:spTgt>
                                        </p:tgtEl>
                                        <p:attrNameLst>
                                          <p:attrName>style.visibility</p:attrName>
                                        </p:attrNameLst>
                                      </p:cBhvr>
                                      <p:to>
                                        <p:strVal val="visible"/>
                                      </p:to>
                                    </p:set>
                                    <p:anim calcmode="lin" valueType="num">
                                      <p:cBhvr additive="base">
                                        <p:cTn id="49"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xEl>
                                              <p:pRg st="8" end="8"/>
                                            </p:txEl>
                                          </p:spTgt>
                                        </p:tgtEl>
                                        <p:attrNameLst>
                                          <p:attrName>style.visibility</p:attrName>
                                        </p:attrNameLst>
                                      </p:cBhvr>
                                      <p:to>
                                        <p:strVal val="visible"/>
                                      </p:to>
                                    </p:set>
                                    <p:anim calcmode="lin" valueType="num">
                                      <p:cBhvr additive="base">
                                        <p:cTn id="55"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xEl>
                                              <p:pRg st="9" end="9"/>
                                            </p:txEl>
                                          </p:spTgt>
                                        </p:tgtEl>
                                        <p:attrNameLst>
                                          <p:attrName>style.visibility</p:attrName>
                                        </p:attrNameLst>
                                      </p:cBhvr>
                                      <p:to>
                                        <p:strVal val="visible"/>
                                      </p:to>
                                    </p:set>
                                    <p:anim calcmode="lin" valueType="num">
                                      <p:cBhvr additive="base">
                                        <p:cTn id="61"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8">
                                            <p:txEl>
                                              <p:pRg st="10" end="10"/>
                                            </p:txEl>
                                          </p:spTgt>
                                        </p:tgtEl>
                                        <p:attrNameLst>
                                          <p:attrName>style.visibility</p:attrName>
                                        </p:attrNameLst>
                                      </p:cBhvr>
                                      <p:to>
                                        <p:strVal val="visible"/>
                                      </p:to>
                                    </p:set>
                                    <p:anim calcmode="lin" valueType="num">
                                      <p:cBhvr additive="base">
                                        <p:cTn id="67" dur="500" fill="hold"/>
                                        <p:tgtEl>
                                          <p:spTgt spid="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8">
                                            <p:txEl>
                                              <p:pRg st="11" end="11"/>
                                            </p:txEl>
                                          </p:spTgt>
                                        </p:tgtEl>
                                        <p:attrNameLst>
                                          <p:attrName>style.visibility</p:attrName>
                                        </p:attrNameLst>
                                      </p:cBhvr>
                                      <p:to>
                                        <p:strVal val="visible"/>
                                      </p:to>
                                    </p:set>
                                    <p:anim calcmode="lin" valueType="num">
                                      <p:cBhvr additive="base">
                                        <p:cTn id="73" dur="500" fill="hold"/>
                                        <p:tgtEl>
                                          <p:spTgt spid="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8">
                                            <p:txEl>
                                              <p:pRg st="12" end="12"/>
                                            </p:txEl>
                                          </p:spTgt>
                                        </p:tgtEl>
                                        <p:attrNameLst>
                                          <p:attrName>style.visibility</p:attrName>
                                        </p:attrNameLst>
                                      </p:cBhvr>
                                      <p:to>
                                        <p:strVal val="visible"/>
                                      </p:to>
                                    </p:set>
                                    <p:anim calcmode="lin" valueType="num">
                                      <p:cBhvr additive="base">
                                        <p:cTn id="79" dur="500" fill="hold"/>
                                        <p:tgtEl>
                                          <p:spTgt spid="8">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8">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Custom">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ustom" id="{F85C13B5-8B75-4CB8-BA5E-9CAC0747196D}" vid="{617487EE-AB70-4C55-8A81-E6744CC4A2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DE3176-A15D-46A3-BDDB-64A0D7363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168DCE-134F-4610-A6AA-88CEBE8D71D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CABF691C-888B-4061-8A6F-D5CE84A0254B}">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{123CBF1D-5E9D-49D3-A381-A9883F92008D}TF7521aafa-c748-4c40-a498-ba511be234dc5b1b6097_win32-5039330bb2f3</Template>
  <TotalTime>568</TotalTime>
  <Words>724</Words>
  <Application>Microsoft Office PowerPoint</Application>
  <PresentationFormat>Widescreen</PresentationFormat>
  <Paragraphs>98</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Tenorite</vt:lpstr>
      <vt:lpstr>Custom</vt:lpstr>
      <vt:lpstr>AI in Education: What Parents Need to Know</vt:lpstr>
      <vt:lpstr>Agenda</vt:lpstr>
      <vt:lpstr>The growing opinion of social media</vt:lpstr>
      <vt:lpstr>Social media and the brain</vt:lpstr>
      <vt:lpstr>What can parents do?  Outsource control</vt:lpstr>
      <vt:lpstr>Additional Advice</vt:lpstr>
      <vt:lpstr>AI is dead. Generative AI is here</vt:lpstr>
      <vt:lpstr>Junk food versus A Square meal</vt:lpstr>
      <vt:lpstr>Prompt. Get. DO</vt:lpstr>
      <vt:lpstr>App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Jason Batson</dc:creator>
  <cp:lastModifiedBy>Tjasa Mazgic</cp:lastModifiedBy>
  <cp:revision>8</cp:revision>
  <dcterms:created xsi:type="dcterms:W3CDTF">2025-09-07T13:48:04Z</dcterms:created>
  <dcterms:modified xsi:type="dcterms:W3CDTF">2026-05-21T12:55:37Z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