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0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CC794-6C64-C946-77C1-A157969A2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C15501-1921-10A9-A9F4-7F28DE856E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46DC0-D8BC-C372-3D8F-B61BDBA5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8009-70EB-4315-80AB-DF495F81D83F}" type="datetimeFigureOut">
              <a:rPr lang="en-SI" smtClean="0"/>
              <a:t>27/01/2025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E88EB-41C0-A3A7-5F4D-2A22F58C6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BF5A7-F966-06EC-BD6A-066574D7D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F784-AF73-4335-AA18-1CFFE59F1A6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86737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75945-EA75-5B79-76E4-B4F6433F9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491EA6-2102-858D-EF26-AC61C1884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E53BC-49D0-4C14-5C7C-9EC52125E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8009-70EB-4315-80AB-DF495F81D83F}" type="datetimeFigureOut">
              <a:rPr lang="en-SI" smtClean="0"/>
              <a:t>27/01/2025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46AA6-1D58-14CB-DF84-8EEDD2B4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91938-0533-3837-6E9F-A13B9463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F784-AF73-4335-AA18-1CFFE59F1A6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339570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4D4CEE-9384-4F7C-01E8-FA650CB9E4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5DB75D-BC03-55CF-F847-535D5A0623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7689A-EB0C-A1CF-AAD2-6BE25B7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8009-70EB-4315-80AB-DF495F81D83F}" type="datetimeFigureOut">
              <a:rPr lang="en-SI" smtClean="0"/>
              <a:t>27/01/2025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4FB-1B09-4660-9987-FC7D0B2D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1BFB6-C277-2A00-1595-1524455E3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F784-AF73-4335-AA18-1CFFE59F1A6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1129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EB1B4-E6EF-487D-59E9-EC8AA2EF8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F7CB3-7602-9234-377B-723EF4533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B663F-FA11-F8CD-119D-2B6E2F168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8009-70EB-4315-80AB-DF495F81D83F}" type="datetimeFigureOut">
              <a:rPr lang="en-SI" smtClean="0"/>
              <a:t>27/01/2025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ADDE3-BE16-C637-61CF-4E30B8B86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FCE99-92BA-B0C4-7A8D-2AAF82338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F784-AF73-4335-AA18-1CFFE59F1A6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73627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57D8B-2E79-8920-9390-F3EEC89DD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8F2DC-3EE8-B91E-0A4D-6840E8F1E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4B54D-BE6C-4378-2377-D20961DA9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8009-70EB-4315-80AB-DF495F81D83F}" type="datetimeFigureOut">
              <a:rPr lang="en-SI" smtClean="0"/>
              <a:t>27/01/2025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623AB-5F09-F740-A5F0-3326E6459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A194A-A3FF-6A51-2A15-8F3604403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F784-AF73-4335-AA18-1CFFE59F1A6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244673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F3F49-90D7-F828-1BD9-B13BCD807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1F00B-0A33-1DEE-F4D7-B35BE8A27F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3A7FF4-5B37-58E2-8A04-593E04EAD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DF956A-2010-D0C7-1378-273CDD014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8009-70EB-4315-80AB-DF495F81D83F}" type="datetimeFigureOut">
              <a:rPr lang="en-SI" smtClean="0"/>
              <a:t>27/01/2025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85AB8-C560-9837-E4DC-0CED868AA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F46AA0-67D2-0DEF-BA85-C17C6DEDD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F784-AF73-4335-AA18-1CFFE59F1A6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56148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CC890-8048-47C1-DA3E-6190A178C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F045B-80E8-C7E6-5E9F-35E7F360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7EEFD-7AF6-765A-660C-9E99B2F8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1EF4F7-B035-275B-8461-66A98EBEC9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DF908E-6D49-0ECC-5B68-F5F2E0E575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92FFB2-D25B-1916-4083-316596B94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8009-70EB-4315-80AB-DF495F81D83F}" type="datetimeFigureOut">
              <a:rPr lang="en-SI" smtClean="0"/>
              <a:t>27/01/2025</a:t>
            </a:fld>
            <a:endParaRPr lang="en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B41A3-D978-A0C2-C422-DC7961E29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D9FBC4-906B-5BA1-59FD-2D0D04FC0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F784-AF73-4335-AA18-1CFFE59F1A6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23835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AFD73-193C-75DC-5913-FD525E8E5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9A1D86-939F-F449-A496-E3D1293FE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8009-70EB-4315-80AB-DF495F81D83F}" type="datetimeFigureOut">
              <a:rPr lang="en-SI" smtClean="0"/>
              <a:t>27/01/2025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62A26D-AB4F-C07B-0062-4D8FB35C9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3B8AF5-A03E-53C9-D50B-66C55CCAC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F784-AF73-4335-AA18-1CFFE59F1A6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557084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7216AE-2AE7-A214-C92C-572C813CD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8009-70EB-4315-80AB-DF495F81D83F}" type="datetimeFigureOut">
              <a:rPr lang="en-SI" smtClean="0"/>
              <a:t>27/01/2025</a:t>
            </a:fld>
            <a:endParaRPr lang="en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623C7E-7C52-FBFF-B6B3-01CFE117F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C1DF1-3543-967E-405B-480D40624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F784-AF73-4335-AA18-1CFFE59F1A6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93712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1B753-E271-FB5B-EF4A-BAC55A152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166CD-556E-BC3D-68F1-97D7DB94B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79C36-2AAD-2256-9701-734AC2577B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34485-69FE-6F85-180E-21D10741A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8009-70EB-4315-80AB-DF495F81D83F}" type="datetimeFigureOut">
              <a:rPr lang="en-SI" smtClean="0"/>
              <a:t>27/01/2025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8BF36-4A91-FD02-502E-5C5C992E4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479346-B2A5-2317-2B48-27534126C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F784-AF73-4335-AA18-1CFFE59F1A6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0882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7E51A-D37C-32F9-3BFA-120414F8D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128F9F-7B99-808C-60C9-B699CCC33E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FEF9ED-5A2B-D871-952F-38B8730B7C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89416F-1A6F-0668-E225-979EDD7C8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8009-70EB-4315-80AB-DF495F81D83F}" type="datetimeFigureOut">
              <a:rPr lang="en-SI" smtClean="0"/>
              <a:t>27/01/2025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49AD2-4503-F5C1-CF48-80AE67358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1F55E-8A66-B9A6-5C6B-644AC3CCA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F784-AF73-4335-AA18-1CFFE59F1A6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555545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C584CB-05CD-B643-A035-547E59CA2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EA0B2B-FCAE-1919-EEE6-076279709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DEFF3-E695-7961-AC00-493DC3912E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E58009-70EB-4315-80AB-DF495F81D83F}" type="datetimeFigureOut">
              <a:rPr lang="en-SI" smtClean="0"/>
              <a:t>27/01/2025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F9D5E-6BCD-6F82-4D59-159B18EAB1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/>
              <a:t>Nuclear Energy</a:t>
            </a:r>
            <a:endParaRPr lang="en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9EFB8-C272-2ED2-595D-7094A235D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71F784-AF73-4335-AA18-1CFFE59F1A6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24923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A0AA3-582E-E037-F721-0D9D0F8FD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3B176E-BCD1-E3B3-A68B-F0F97ADF7C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002488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lue Nuclear Energy Template" id="{53BFC7C9-3E98-42C4-8F9F-B39346202B04}" vid="{BCF5BF2A-2FDC-472C-8404-9245A4CA2BC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Lato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Tjasa Mazgic</dc:creator>
  <cp:lastModifiedBy>Tjasa Mazgic</cp:lastModifiedBy>
  <cp:revision>3</cp:revision>
  <dcterms:created xsi:type="dcterms:W3CDTF">2025-01-27T08:36:16Z</dcterms:created>
  <dcterms:modified xsi:type="dcterms:W3CDTF">2025-01-27T08:39:26Z</dcterms:modified>
</cp:coreProperties>
</file>