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C794-6C64-C946-77C1-A157969A2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15501-1921-10A9-A9F4-7F28DE856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46DC0-D8BC-C372-3D8F-B61BDBA5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88EB-41C0-A3A7-5F4D-2A22F58C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Animal Testing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F5A7-F966-06EC-BD6A-066574D7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6737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5945-EA75-5B79-76E4-B4F6433F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91EA6-2102-858D-EF26-AC61C1884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E53BC-49D0-4C14-5C7C-9EC52125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46AA6-1D58-14CB-DF84-8EEDD2B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1938-0533-3837-6E9F-A13B946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395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D4CEE-9384-4F7C-01E8-FA650CB9E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DB75D-BC03-55CF-F847-535D5A062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689A-EB0C-A1CF-AAD2-6BE25B7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4FB-1B09-4660-9987-FC7D0B2D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BFB6-C277-2A00-1595-1524455E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129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B1B4-E6EF-487D-59E9-EC8AA2EF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7CB3-7602-9234-377B-723EF453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B663F-FA11-F8CD-119D-2B6E2F16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DDE3-BE16-C637-61CF-4E30B8B8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FCE99-92BA-B0C4-7A8D-2AAF8233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3627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7D8B-2E79-8920-9390-F3EEC89D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F2DC-3EE8-B91E-0A4D-6840E8F1E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4B54D-BE6C-4378-2377-D20961DA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623AB-5F09-F740-A5F0-3326E645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A194A-A3FF-6A51-2A15-8F360440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4467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3F49-90D7-F828-1BD9-B13BCD80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F00B-0A33-1DEE-F4D7-B35BE8A27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A7FF4-5B37-58E2-8A04-593E04EA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F956A-2010-D0C7-1378-273CDD01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85AB8-C560-9837-E4DC-0CED868A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46AA0-67D2-0DEF-BA85-C17C6DED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148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C890-8048-47C1-DA3E-6190A178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F045B-80E8-C7E6-5E9F-35E7F360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7EEFD-7AF6-765A-660C-9E99B2F8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EF4F7-B035-275B-8461-66A98EBEC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F908E-6D49-0ECC-5B68-F5F2E0E57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2FFB2-D25B-1916-4083-316596B9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B41A3-D978-A0C2-C422-DC7961E2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9FBC4-906B-5BA1-59FD-2D0D04F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383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FD73-193C-75DC-5913-FD525E8E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A1D86-939F-F449-A496-E3D1293F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2A26D-AB4F-C07B-0062-4D8FB35C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B8AF5-A03E-53C9-D50B-66C55CC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5708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216AE-2AE7-A214-C92C-572C813C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23C7E-7C52-FBFF-B6B3-01CFE117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C1DF1-3543-967E-405B-480D4062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3712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B753-E271-FB5B-EF4A-BAC55A15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166CD-556E-BC3D-68F1-97D7DB94B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9C36-2AAD-2256-9701-734AC257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34485-69FE-6F85-180E-21D10741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8BF36-4A91-FD02-502E-5C5C992E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79346-B2A5-2317-2B48-27534126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88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E51A-D37C-32F9-3BFA-120414F8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28F9F-7B99-808C-60C9-B699CCC33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EF9ED-5A2B-D871-952F-38B8730B7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416F-1A6F-0668-E225-979EDD7C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49AD2-4503-F5C1-CF48-80AE6735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1F55E-8A66-B9A6-5C6B-644AC3CC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555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584CB-05CD-B643-A035-547E59CA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A0B2B-FCAE-1919-EEE6-076279709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DEFF3-E695-7961-AC00-493DC3912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9D5E-6BCD-6F82-4D59-159B18EA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Animal Testing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EFB8-C272-2ED2-595D-7094A235D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9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D732-C897-BF5D-EDD9-185D67388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83EEC-C197-836C-0CC7-078D9F26A0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8827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99CB-C6AB-ACB6-9928-D8BBD84E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8ED6E-2180-3583-0551-262B82710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436DA-1A30-4CB3-8E52-13812C80AD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A3264-962C-1195-346E-BF0907595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EEC48-AADE-AD4B-C78B-98852CB23E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029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d Animal Testing Template" id="{36CEF55C-BB1C-467F-84C4-7D0102F0D786}" vid="{89B2FC1D-5466-4D5E-857A-B7A073926E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Lato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Tjasa Mazgic</dc:creator>
  <cp:lastModifiedBy>Tjasa Mazgic</cp:lastModifiedBy>
  <cp:revision>3</cp:revision>
  <dcterms:created xsi:type="dcterms:W3CDTF">2025-01-24T14:06:28Z</dcterms:created>
  <dcterms:modified xsi:type="dcterms:W3CDTF">2025-01-27T08:36:09Z</dcterms:modified>
</cp:coreProperties>
</file>